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56" r:id="rId5"/>
    <p:sldId id="268" r:id="rId6"/>
    <p:sldId id="407" r:id="rId7"/>
    <p:sldId id="899" r:id="rId8"/>
    <p:sldId id="900" r:id="rId9"/>
    <p:sldId id="901" r:id="rId10"/>
    <p:sldId id="902" r:id="rId11"/>
    <p:sldId id="903" r:id="rId12"/>
    <p:sldId id="836" r:id="rId13"/>
    <p:sldId id="895" r:id="rId14"/>
    <p:sldId id="907" r:id="rId15"/>
    <p:sldId id="908" r:id="rId16"/>
    <p:sldId id="924" r:id="rId17"/>
    <p:sldId id="911" r:id="rId18"/>
    <p:sldId id="909" r:id="rId19"/>
    <p:sldId id="910" r:id="rId20"/>
    <p:sldId id="912" r:id="rId21"/>
    <p:sldId id="913" r:id="rId22"/>
    <p:sldId id="914" r:id="rId23"/>
    <p:sldId id="915" r:id="rId24"/>
    <p:sldId id="916" r:id="rId25"/>
    <p:sldId id="918" r:id="rId26"/>
    <p:sldId id="917" r:id="rId27"/>
    <p:sldId id="919" r:id="rId28"/>
    <p:sldId id="920" r:id="rId29"/>
    <p:sldId id="921" r:id="rId30"/>
    <p:sldId id="904" r:id="rId31"/>
    <p:sldId id="922" r:id="rId32"/>
    <p:sldId id="925" r:id="rId33"/>
    <p:sldId id="923" r:id="rId34"/>
    <p:sldId id="897" r:id="rId3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a Baumgartner" initials="SB" lastIdx="1" clrIdx="0">
    <p:extLst>
      <p:ext uri="{19B8F6BF-5375-455C-9EA6-DF929625EA0E}">
        <p15:presenceInfo xmlns:p15="http://schemas.microsoft.com/office/powerpoint/2012/main" userId="a41f45a633aa64ea" providerId="Windows Live"/>
      </p:ext>
    </p:extLst>
  </p:cmAuthor>
  <p:cmAuthor id="2" name="Melissa Callen" initials="MC" lastIdx="30" clrIdx="1">
    <p:extLst>
      <p:ext uri="{19B8F6BF-5375-455C-9EA6-DF929625EA0E}">
        <p15:presenceInfo xmlns:p15="http://schemas.microsoft.com/office/powerpoint/2012/main" userId="b5b67875757a9e94" providerId="Windows Live"/>
      </p:ext>
    </p:extLst>
  </p:cmAuthor>
  <p:cmAuthor id="3" name="Coleen Vanderbeek" initials="CV" lastIdx="16" clrIdx="2">
    <p:extLst>
      <p:ext uri="{19B8F6BF-5375-455C-9EA6-DF929625EA0E}">
        <p15:presenceInfo xmlns:p15="http://schemas.microsoft.com/office/powerpoint/2012/main" userId="Coleen Vanderbeek" providerId="None"/>
      </p:ext>
    </p:extLst>
  </p:cmAuthor>
  <p:cmAuthor id="4" name="Melissa Callen" initials="MC [2]" lastIdx="1" clrIdx="3">
    <p:extLst>
      <p:ext uri="{19B8F6BF-5375-455C-9EA6-DF929625EA0E}">
        <p15:presenceInfo xmlns:p15="http://schemas.microsoft.com/office/powerpoint/2012/main" userId="S::mcallen@effectiveschoolsolutions.com::bfc5996c-5b81-434e-93aa-5e1bde2a4f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6AB1"/>
    <a:srgbClr val="DCDCDC"/>
    <a:srgbClr val="FFEEB7"/>
    <a:srgbClr val="FCDC68"/>
    <a:srgbClr val="D71F26"/>
    <a:srgbClr val="F68E1E"/>
    <a:srgbClr val="509640"/>
    <a:srgbClr val="58A546"/>
    <a:srgbClr val="FF4B4B"/>
    <a:srgbClr val="FDE6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86750" autoAdjust="0"/>
  </p:normalViewPr>
  <p:slideViewPr>
    <p:cSldViewPr snapToGrid="0">
      <p:cViewPr varScale="1">
        <p:scale>
          <a:sx n="75" d="100"/>
          <a:sy n="75" d="100"/>
        </p:scale>
        <p:origin x="942" y="78"/>
      </p:cViewPr>
      <p:guideLst/>
    </p:cSldViewPr>
  </p:slideViewPr>
  <p:notesTextViewPr>
    <p:cViewPr>
      <p:scale>
        <a:sx n="66" d="100"/>
        <a:sy n="66" d="100"/>
      </p:scale>
      <p:origin x="0" y="0"/>
    </p:cViewPr>
  </p:notesTextViewPr>
  <p:sorterViewPr>
    <p:cViewPr varScale="1">
      <p:scale>
        <a:sx n="100" d="100"/>
        <a:sy n="100" d="100"/>
      </p:scale>
      <p:origin x="0" y="-17160"/>
    </p:cViewPr>
  </p:sorterViewPr>
  <p:notesViewPr>
    <p:cSldViewPr snapToGrid="0">
      <p:cViewPr varScale="1">
        <p:scale>
          <a:sx n="66" d="100"/>
          <a:sy n="66" d="100"/>
        </p:scale>
        <p:origin x="1950" y="78"/>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rryl  Coleman" userId="04e2e37b-7986-4670-926a-4d5b86a35ef6" providerId="ADAL" clId="{9B6926F0-027D-40CC-B6B9-A2642C9DA761}"/>
    <pc:docChg chg="undo custSel mod addSld delSld modSld sldOrd">
      <pc:chgData name="Darryl  Coleman" userId="04e2e37b-7986-4670-926a-4d5b86a35ef6" providerId="ADAL" clId="{9B6926F0-027D-40CC-B6B9-A2642C9DA761}" dt="2020-08-24T12:46:13.643" v="1705" actId="207"/>
      <pc:docMkLst>
        <pc:docMk/>
      </pc:docMkLst>
      <pc:sldChg chg="addSp delSp modSp mod">
        <pc:chgData name="Darryl  Coleman" userId="04e2e37b-7986-4670-926a-4d5b86a35ef6" providerId="ADAL" clId="{9B6926F0-027D-40CC-B6B9-A2642C9DA761}" dt="2020-08-24T12:38:12.485" v="1639" actId="207"/>
        <pc:sldMkLst>
          <pc:docMk/>
          <pc:sldMk cId="2836274070" sldId="256"/>
        </pc:sldMkLst>
        <pc:spChg chg="mod">
          <ac:chgData name="Darryl  Coleman" userId="04e2e37b-7986-4670-926a-4d5b86a35ef6" providerId="ADAL" clId="{9B6926F0-027D-40CC-B6B9-A2642C9DA761}" dt="2020-08-24T12:38:12.485" v="1639" actId="207"/>
          <ac:spMkLst>
            <pc:docMk/>
            <pc:sldMk cId="2836274070" sldId="256"/>
            <ac:spMk id="4" creationId="{5402EDC6-1E66-420A-995F-8F2B934E52B8}"/>
          </ac:spMkLst>
        </pc:spChg>
        <pc:spChg chg="del">
          <ac:chgData name="Darryl  Coleman" userId="04e2e37b-7986-4670-926a-4d5b86a35ef6" providerId="ADAL" clId="{9B6926F0-027D-40CC-B6B9-A2642C9DA761}" dt="2020-08-23T22:55:31.765" v="1465" actId="26606"/>
          <ac:spMkLst>
            <pc:docMk/>
            <pc:sldMk cId="2836274070" sldId="256"/>
            <ac:spMk id="12" creationId="{9BFE1AD3-B2BC-4567-8B4A-DCB8F908097D}"/>
          </ac:spMkLst>
        </pc:spChg>
        <pc:spChg chg="del">
          <ac:chgData name="Darryl  Coleman" userId="04e2e37b-7986-4670-926a-4d5b86a35ef6" providerId="ADAL" clId="{9B6926F0-027D-40CC-B6B9-A2642C9DA761}" dt="2020-08-23T22:55:31.765" v="1465" actId="26606"/>
          <ac:spMkLst>
            <pc:docMk/>
            <pc:sldMk cId="2836274070" sldId="256"/>
            <ac:spMk id="14" creationId="{CD70A28E-4FD8-4474-A206-E15B5EBB303F}"/>
          </ac:spMkLst>
        </pc:spChg>
        <pc:spChg chg="add">
          <ac:chgData name="Darryl  Coleman" userId="04e2e37b-7986-4670-926a-4d5b86a35ef6" providerId="ADAL" clId="{9B6926F0-027D-40CC-B6B9-A2642C9DA761}" dt="2020-08-23T22:55:31.765" v="1465" actId="26606"/>
          <ac:spMkLst>
            <pc:docMk/>
            <pc:sldMk cId="2836274070" sldId="256"/>
            <ac:spMk id="19" creationId="{4522B21E-B2B9-4C72-9A71-C87EFD137480}"/>
          </ac:spMkLst>
        </pc:spChg>
        <pc:spChg chg="add">
          <ac:chgData name="Darryl  Coleman" userId="04e2e37b-7986-4670-926a-4d5b86a35ef6" providerId="ADAL" clId="{9B6926F0-027D-40CC-B6B9-A2642C9DA761}" dt="2020-08-23T22:55:31.765" v="1465" actId="26606"/>
          <ac:spMkLst>
            <pc:docMk/>
            <pc:sldMk cId="2836274070" sldId="256"/>
            <ac:spMk id="21" creationId="{5EB7D2A2-F448-44D4-938C-DC84CBCB3B1E}"/>
          </ac:spMkLst>
        </pc:spChg>
        <pc:spChg chg="add">
          <ac:chgData name="Darryl  Coleman" userId="04e2e37b-7986-4670-926a-4d5b86a35ef6" providerId="ADAL" clId="{9B6926F0-027D-40CC-B6B9-A2642C9DA761}" dt="2020-08-23T22:55:31.765" v="1465" actId="26606"/>
          <ac:spMkLst>
            <pc:docMk/>
            <pc:sldMk cId="2836274070" sldId="256"/>
            <ac:spMk id="23" creationId="{871AEA07-1E14-44B4-8E55-64EF049CD66F}"/>
          </ac:spMkLst>
        </pc:spChg>
        <pc:picChg chg="del">
          <ac:chgData name="Darryl  Coleman" userId="04e2e37b-7986-4670-926a-4d5b86a35ef6" providerId="ADAL" clId="{9B6926F0-027D-40CC-B6B9-A2642C9DA761}" dt="2020-08-23T22:55:31.765" v="1465" actId="26606"/>
          <ac:picMkLst>
            <pc:docMk/>
            <pc:sldMk cId="2836274070" sldId="256"/>
            <ac:picMk id="10" creationId="{FDE75AAD-F4A4-4ED2-9A2F-B2412F936C4D}"/>
          </ac:picMkLst>
        </pc:picChg>
        <pc:picChg chg="del">
          <ac:chgData name="Darryl  Coleman" userId="04e2e37b-7986-4670-926a-4d5b86a35ef6" providerId="ADAL" clId="{9B6926F0-027D-40CC-B6B9-A2642C9DA761}" dt="2020-08-23T22:55:31.765" v="1465" actId="26606"/>
          <ac:picMkLst>
            <pc:docMk/>
            <pc:sldMk cId="2836274070" sldId="256"/>
            <ac:picMk id="13" creationId="{DA20CE0B-92EC-45FD-8F68-38003D6D8CA7}"/>
          </ac:picMkLst>
        </pc:picChg>
        <pc:cxnChg chg="add">
          <ac:chgData name="Darryl  Coleman" userId="04e2e37b-7986-4670-926a-4d5b86a35ef6" providerId="ADAL" clId="{9B6926F0-027D-40CC-B6B9-A2642C9DA761}" dt="2020-08-23T22:55:31.765" v="1465" actId="26606"/>
          <ac:cxnSpMkLst>
            <pc:docMk/>
            <pc:sldMk cId="2836274070" sldId="256"/>
            <ac:cxnSpMk id="25" creationId="{F7C8EA93-3210-4C62-99E9-153C275E3A87}"/>
          </ac:cxnSpMkLst>
        </pc:cxnChg>
      </pc:sldChg>
      <pc:sldChg chg="addSp delSp modSp mod">
        <pc:chgData name="Darryl  Coleman" userId="04e2e37b-7986-4670-926a-4d5b86a35ef6" providerId="ADAL" clId="{9B6926F0-027D-40CC-B6B9-A2642C9DA761}" dt="2020-08-24T12:38:20.137" v="1640" actId="207"/>
        <pc:sldMkLst>
          <pc:docMk/>
          <pc:sldMk cId="914190017" sldId="268"/>
        </pc:sldMkLst>
        <pc:spChg chg="mod">
          <ac:chgData name="Darryl  Coleman" userId="04e2e37b-7986-4670-926a-4d5b86a35ef6" providerId="ADAL" clId="{9B6926F0-027D-40CC-B6B9-A2642C9DA761}" dt="2020-08-24T12:38:20.137" v="1640" actId="207"/>
          <ac:spMkLst>
            <pc:docMk/>
            <pc:sldMk cId="914190017" sldId="268"/>
            <ac:spMk id="2" creationId="{3DD2DF63-5188-4E0B-B33B-B5CAFB099B35}"/>
          </ac:spMkLst>
        </pc:spChg>
        <pc:spChg chg="mod">
          <ac:chgData name="Darryl  Coleman" userId="04e2e37b-7986-4670-926a-4d5b86a35ef6" providerId="ADAL" clId="{9B6926F0-027D-40CC-B6B9-A2642C9DA761}" dt="2020-08-23T22:55:03.477" v="1464" actId="27636"/>
          <ac:spMkLst>
            <pc:docMk/>
            <pc:sldMk cId="914190017" sldId="268"/>
            <ac:spMk id="3" creationId="{50058B2A-D2E2-4962-BD4E-BA60D532E7E1}"/>
          </ac:spMkLst>
        </pc:spChg>
        <pc:spChg chg="mod">
          <ac:chgData name="Darryl  Coleman" userId="04e2e37b-7986-4670-926a-4d5b86a35ef6" providerId="ADAL" clId="{9B6926F0-027D-40CC-B6B9-A2642C9DA761}" dt="2020-08-23T22:48:31.346" v="1387" actId="20577"/>
          <ac:spMkLst>
            <pc:docMk/>
            <pc:sldMk cId="914190017" sldId="268"/>
            <ac:spMk id="5" creationId="{812089CB-44A4-4B9E-B08F-C666F78E5225}"/>
          </ac:spMkLst>
        </pc:spChg>
        <pc:spChg chg="del">
          <ac:chgData name="Darryl  Coleman" userId="04e2e37b-7986-4670-926a-4d5b86a35ef6" providerId="ADAL" clId="{9B6926F0-027D-40CC-B6B9-A2642C9DA761}" dt="2020-08-23T22:54:50.091" v="1460" actId="26606"/>
          <ac:spMkLst>
            <pc:docMk/>
            <pc:sldMk cId="914190017" sldId="268"/>
            <ac:spMk id="12" creationId="{3B854194-185D-494D-905C-7C7CB2E30F6E}"/>
          </ac:spMkLst>
        </pc:spChg>
        <pc:spChg chg="del">
          <ac:chgData name="Darryl  Coleman" userId="04e2e37b-7986-4670-926a-4d5b86a35ef6" providerId="ADAL" clId="{9B6926F0-027D-40CC-B6B9-A2642C9DA761}" dt="2020-08-23T22:54:50.091" v="1460" actId="26606"/>
          <ac:spMkLst>
            <pc:docMk/>
            <pc:sldMk cId="914190017" sldId="268"/>
            <ac:spMk id="14" creationId="{B4F5FA0D-0104-4987-8241-EFF7C85B88DE}"/>
          </ac:spMkLst>
        </pc:spChg>
        <pc:spChg chg="add">
          <ac:chgData name="Darryl  Coleman" userId="04e2e37b-7986-4670-926a-4d5b86a35ef6" providerId="ADAL" clId="{9B6926F0-027D-40CC-B6B9-A2642C9DA761}" dt="2020-08-23T22:54:50.091" v="1460" actId="26606"/>
          <ac:spMkLst>
            <pc:docMk/>
            <pc:sldMk cId="914190017" sldId="268"/>
            <ac:spMk id="21" creationId="{8B9AA7C6-5E5A-498E-A6DF-A943376E09BC}"/>
          </ac:spMkLst>
        </pc:spChg>
        <pc:spChg chg="add">
          <ac:chgData name="Darryl  Coleman" userId="04e2e37b-7986-4670-926a-4d5b86a35ef6" providerId="ADAL" clId="{9B6926F0-027D-40CC-B6B9-A2642C9DA761}" dt="2020-08-23T22:54:50.091" v="1460" actId="26606"/>
          <ac:spMkLst>
            <pc:docMk/>
            <pc:sldMk cId="914190017" sldId="268"/>
            <ac:spMk id="27" creationId="{81E140AE-0ABF-47C8-BF32-7D2F0CF2BA44}"/>
          </ac:spMkLst>
        </pc:spChg>
        <pc:spChg chg="add">
          <ac:chgData name="Darryl  Coleman" userId="04e2e37b-7986-4670-926a-4d5b86a35ef6" providerId="ADAL" clId="{9B6926F0-027D-40CC-B6B9-A2642C9DA761}" dt="2020-08-23T22:54:50.091" v="1460" actId="26606"/>
          <ac:spMkLst>
            <pc:docMk/>
            <pc:sldMk cId="914190017" sldId="268"/>
            <ac:spMk id="29" creationId="{CBC4F608-B4B8-48C3-9572-C0F061B1CD99}"/>
          </ac:spMkLst>
        </pc:spChg>
        <pc:grpChg chg="add">
          <ac:chgData name="Darryl  Coleman" userId="04e2e37b-7986-4670-926a-4d5b86a35ef6" providerId="ADAL" clId="{9B6926F0-027D-40CC-B6B9-A2642C9DA761}" dt="2020-08-23T22:54:50.091" v="1460" actId="26606"/>
          <ac:grpSpMkLst>
            <pc:docMk/>
            <pc:sldMk cId="914190017" sldId="268"/>
            <ac:grpSpMk id="23" creationId="{83EAB11A-76F7-48F4-9B4F-5BFDF4BF9670}"/>
          </ac:grpSpMkLst>
        </pc:grpChg>
        <pc:picChg chg="del">
          <ac:chgData name="Darryl  Coleman" userId="04e2e37b-7986-4670-926a-4d5b86a35ef6" providerId="ADAL" clId="{9B6926F0-027D-40CC-B6B9-A2642C9DA761}" dt="2020-08-23T22:54:50.091" v="1460" actId="26606"/>
          <ac:picMkLst>
            <pc:docMk/>
            <pc:sldMk cId="914190017" sldId="268"/>
            <ac:picMk id="16" creationId="{2897127E-6CEF-446C-BE87-93B7C46E49D1}"/>
          </ac:picMkLst>
        </pc:picChg>
      </pc:sldChg>
      <pc:sldChg chg="del">
        <pc:chgData name="Darryl  Coleman" userId="04e2e37b-7986-4670-926a-4d5b86a35ef6" providerId="ADAL" clId="{9B6926F0-027D-40CC-B6B9-A2642C9DA761}" dt="2020-08-21T02:47:37.109" v="667" actId="47"/>
        <pc:sldMkLst>
          <pc:docMk/>
          <pc:sldMk cId="3839285292" sldId="281"/>
        </pc:sldMkLst>
      </pc:sldChg>
      <pc:sldChg chg="del">
        <pc:chgData name="Darryl  Coleman" userId="04e2e37b-7986-4670-926a-4d5b86a35ef6" providerId="ADAL" clId="{9B6926F0-027D-40CC-B6B9-A2642C9DA761}" dt="2020-08-21T02:57:21.362" v="783" actId="47"/>
        <pc:sldMkLst>
          <pc:docMk/>
          <pc:sldMk cId="783535879" sldId="292"/>
        </pc:sldMkLst>
      </pc:sldChg>
      <pc:sldChg chg="del">
        <pc:chgData name="Darryl  Coleman" userId="04e2e37b-7986-4670-926a-4d5b86a35ef6" providerId="ADAL" clId="{9B6926F0-027D-40CC-B6B9-A2642C9DA761}" dt="2020-08-21T02:57:24.318" v="787" actId="47"/>
        <pc:sldMkLst>
          <pc:docMk/>
          <pc:sldMk cId="1587019437" sldId="294"/>
        </pc:sldMkLst>
      </pc:sldChg>
      <pc:sldChg chg="del">
        <pc:chgData name="Darryl  Coleman" userId="04e2e37b-7986-4670-926a-4d5b86a35ef6" providerId="ADAL" clId="{9B6926F0-027D-40CC-B6B9-A2642C9DA761}" dt="2020-08-21T02:57:34.505" v="797" actId="47"/>
        <pc:sldMkLst>
          <pc:docMk/>
          <pc:sldMk cId="716582280" sldId="303"/>
        </pc:sldMkLst>
      </pc:sldChg>
      <pc:sldChg chg="del">
        <pc:chgData name="Darryl  Coleman" userId="04e2e37b-7986-4670-926a-4d5b86a35ef6" providerId="ADAL" clId="{9B6926F0-027D-40CC-B6B9-A2642C9DA761}" dt="2020-08-21T02:57:33.263" v="796" actId="47"/>
        <pc:sldMkLst>
          <pc:docMk/>
          <pc:sldMk cId="3554711877" sldId="319"/>
        </pc:sldMkLst>
      </pc:sldChg>
      <pc:sldChg chg="del">
        <pc:chgData name="Darryl  Coleman" userId="04e2e37b-7986-4670-926a-4d5b86a35ef6" providerId="ADAL" clId="{9B6926F0-027D-40CC-B6B9-A2642C9DA761}" dt="2020-08-21T02:57:37.803" v="801" actId="47"/>
        <pc:sldMkLst>
          <pc:docMk/>
          <pc:sldMk cId="4237674811" sldId="320"/>
        </pc:sldMkLst>
      </pc:sldChg>
      <pc:sldChg chg="del">
        <pc:chgData name="Darryl  Coleman" userId="04e2e37b-7986-4670-926a-4d5b86a35ef6" providerId="ADAL" clId="{9B6926F0-027D-40CC-B6B9-A2642C9DA761}" dt="2020-08-21T02:57:35.674" v="798" actId="47"/>
        <pc:sldMkLst>
          <pc:docMk/>
          <pc:sldMk cId="3088295701" sldId="329"/>
        </pc:sldMkLst>
      </pc:sldChg>
      <pc:sldChg chg="del">
        <pc:chgData name="Darryl  Coleman" userId="04e2e37b-7986-4670-926a-4d5b86a35ef6" providerId="ADAL" clId="{9B6926F0-027D-40CC-B6B9-A2642C9DA761}" dt="2020-08-21T02:57:25.022" v="788" actId="47"/>
        <pc:sldMkLst>
          <pc:docMk/>
          <pc:sldMk cId="1631700695" sldId="332"/>
        </pc:sldMkLst>
      </pc:sldChg>
      <pc:sldChg chg="del">
        <pc:chgData name="Darryl  Coleman" userId="04e2e37b-7986-4670-926a-4d5b86a35ef6" providerId="ADAL" clId="{9B6926F0-027D-40CC-B6B9-A2642C9DA761}" dt="2020-08-21T02:57:25.668" v="789" actId="47"/>
        <pc:sldMkLst>
          <pc:docMk/>
          <pc:sldMk cId="3030600303" sldId="333"/>
        </pc:sldMkLst>
      </pc:sldChg>
      <pc:sldChg chg="del">
        <pc:chgData name="Darryl  Coleman" userId="04e2e37b-7986-4670-926a-4d5b86a35ef6" providerId="ADAL" clId="{9B6926F0-027D-40CC-B6B9-A2642C9DA761}" dt="2020-08-21T02:57:36.358" v="799" actId="47"/>
        <pc:sldMkLst>
          <pc:docMk/>
          <pc:sldMk cId="3360710496" sldId="344"/>
        </pc:sldMkLst>
      </pc:sldChg>
      <pc:sldChg chg="del">
        <pc:chgData name="Darryl  Coleman" userId="04e2e37b-7986-4670-926a-4d5b86a35ef6" providerId="ADAL" clId="{9B6926F0-027D-40CC-B6B9-A2642C9DA761}" dt="2020-08-21T02:57:27.796" v="792" actId="47"/>
        <pc:sldMkLst>
          <pc:docMk/>
          <pc:sldMk cId="1837936045" sldId="346"/>
        </pc:sldMkLst>
      </pc:sldChg>
      <pc:sldChg chg="del">
        <pc:chgData name="Darryl  Coleman" userId="04e2e37b-7986-4670-926a-4d5b86a35ef6" providerId="ADAL" clId="{9B6926F0-027D-40CC-B6B9-A2642C9DA761}" dt="2020-08-21T02:57:28.524" v="793" actId="47"/>
        <pc:sldMkLst>
          <pc:docMk/>
          <pc:sldMk cId="2320368632" sldId="355"/>
        </pc:sldMkLst>
      </pc:sldChg>
      <pc:sldChg chg="del">
        <pc:chgData name="Darryl  Coleman" userId="04e2e37b-7986-4670-926a-4d5b86a35ef6" providerId="ADAL" clId="{9B6926F0-027D-40CC-B6B9-A2642C9DA761}" dt="2020-08-21T02:57:39.350" v="803" actId="47"/>
        <pc:sldMkLst>
          <pc:docMk/>
          <pc:sldMk cId="966174110" sldId="357"/>
        </pc:sldMkLst>
      </pc:sldChg>
      <pc:sldChg chg="del">
        <pc:chgData name="Darryl  Coleman" userId="04e2e37b-7986-4670-926a-4d5b86a35ef6" providerId="ADAL" clId="{9B6926F0-027D-40CC-B6B9-A2642C9DA761}" dt="2020-08-21T02:57:22.071" v="784" actId="47"/>
        <pc:sldMkLst>
          <pc:docMk/>
          <pc:sldMk cId="2078193172" sldId="364"/>
        </pc:sldMkLst>
      </pc:sldChg>
      <pc:sldChg chg="del">
        <pc:chgData name="Darryl  Coleman" userId="04e2e37b-7986-4670-926a-4d5b86a35ef6" providerId="ADAL" clId="{9B6926F0-027D-40CC-B6B9-A2642C9DA761}" dt="2020-08-21T02:57:27.199" v="791" actId="47"/>
        <pc:sldMkLst>
          <pc:docMk/>
          <pc:sldMk cId="1745632026" sldId="375"/>
        </pc:sldMkLst>
      </pc:sldChg>
      <pc:sldChg chg="del">
        <pc:chgData name="Darryl  Coleman" userId="04e2e37b-7986-4670-926a-4d5b86a35ef6" providerId="ADAL" clId="{9B6926F0-027D-40CC-B6B9-A2642C9DA761}" dt="2020-08-21T02:57:23.602" v="786" actId="47"/>
        <pc:sldMkLst>
          <pc:docMk/>
          <pc:sldMk cId="328328049" sldId="376"/>
        </pc:sldMkLst>
      </pc:sldChg>
      <pc:sldChg chg="del">
        <pc:chgData name="Darryl  Coleman" userId="04e2e37b-7986-4670-926a-4d5b86a35ef6" providerId="ADAL" clId="{9B6926F0-027D-40CC-B6B9-A2642C9DA761}" dt="2020-08-21T02:57:26.467" v="790" actId="47"/>
        <pc:sldMkLst>
          <pc:docMk/>
          <pc:sldMk cId="4169985177" sldId="380"/>
        </pc:sldMkLst>
      </pc:sldChg>
      <pc:sldChg chg="del">
        <pc:chgData name="Darryl  Coleman" userId="04e2e37b-7986-4670-926a-4d5b86a35ef6" providerId="ADAL" clId="{9B6926F0-027D-40CC-B6B9-A2642C9DA761}" dt="2020-08-21T02:57:22.777" v="785" actId="47"/>
        <pc:sldMkLst>
          <pc:docMk/>
          <pc:sldMk cId="3798969462" sldId="383"/>
        </pc:sldMkLst>
      </pc:sldChg>
      <pc:sldChg chg="del">
        <pc:chgData name="Darryl  Coleman" userId="04e2e37b-7986-4670-926a-4d5b86a35ef6" providerId="ADAL" clId="{9B6926F0-027D-40CC-B6B9-A2642C9DA761}" dt="2020-08-21T02:57:38.580" v="802" actId="47"/>
        <pc:sldMkLst>
          <pc:docMk/>
          <pc:sldMk cId="1575374517" sldId="391"/>
        </pc:sldMkLst>
      </pc:sldChg>
      <pc:sldChg chg="del">
        <pc:chgData name="Darryl  Coleman" userId="04e2e37b-7986-4670-926a-4d5b86a35ef6" providerId="ADAL" clId="{9B6926F0-027D-40CC-B6B9-A2642C9DA761}" dt="2020-08-21T02:57:37.082" v="800" actId="47"/>
        <pc:sldMkLst>
          <pc:docMk/>
          <pc:sldMk cId="2225012389" sldId="401"/>
        </pc:sldMkLst>
      </pc:sldChg>
      <pc:sldChg chg="addSp delSp modSp mod">
        <pc:chgData name="Darryl  Coleman" userId="04e2e37b-7986-4670-926a-4d5b86a35ef6" providerId="ADAL" clId="{9B6926F0-027D-40CC-B6B9-A2642C9DA761}" dt="2020-08-24T12:38:27.244" v="1641" actId="207"/>
        <pc:sldMkLst>
          <pc:docMk/>
          <pc:sldMk cId="3053314538" sldId="407"/>
        </pc:sldMkLst>
        <pc:spChg chg="mod">
          <ac:chgData name="Darryl  Coleman" userId="04e2e37b-7986-4670-926a-4d5b86a35ef6" providerId="ADAL" clId="{9B6926F0-027D-40CC-B6B9-A2642C9DA761}" dt="2020-08-24T12:38:27.244" v="1641" actId="207"/>
          <ac:spMkLst>
            <pc:docMk/>
            <pc:sldMk cId="3053314538" sldId="407"/>
            <ac:spMk id="2" creationId="{89D2A362-1A7C-4570-B4B4-C0E6512E8143}"/>
          </ac:spMkLst>
        </pc:spChg>
        <pc:spChg chg="mod">
          <ac:chgData name="Darryl  Coleman" userId="04e2e37b-7986-4670-926a-4d5b86a35ef6" providerId="ADAL" clId="{9B6926F0-027D-40CC-B6B9-A2642C9DA761}" dt="2020-08-23T22:57:26.522" v="1494" actId="27636"/>
          <ac:spMkLst>
            <pc:docMk/>
            <pc:sldMk cId="3053314538" sldId="407"/>
            <ac:spMk id="6" creationId="{8429A729-34D4-41DF-849D-B10ABDD86EB8}"/>
          </ac:spMkLst>
        </pc:spChg>
        <pc:spChg chg="add del">
          <ac:chgData name="Darryl  Coleman" userId="04e2e37b-7986-4670-926a-4d5b86a35ef6" providerId="ADAL" clId="{9B6926F0-027D-40CC-B6B9-A2642C9DA761}" dt="2020-08-23T22:51:13.002" v="1420" actId="26606"/>
          <ac:spMkLst>
            <pc:docMk/>
            <pc:sldMk cId="3053314538" sldId="407"/>
            <ac:spMk id="33" creationId="{3B854194-185D-494D-905C-7C7CB2E30F6E}"/>
          </ac:spMkLst>
        </pc:spChg>
        <pc:spChg chg="add del">
          <ac:chgData name="Darryl  Coleman" userId="04e2e37b-7986-4670-926a-4d5b86a35ef6" providerId="ADAL" clId="{9B6926F0-027D-40CC-B6B9-A2642C9DA761}" dt="2020-08-23T22:51:13.002" v="1420" actId="26606"/>
          <ac:spMkLst>
            <pc:docMk/>
            <pc:sldMk cId="3053314538" sldId="407"/>
            <ac:spMk id="35" creationId="{B4F5FA0D-0104-4987-8241-EFF7C85B88DE}"/>
          </ac:spMkLst>
        </pc:spChg>
        <pc:spChg chg="add">
          <ac:chgData name="Darryl  Coleman" userId="04e2e37b-7986-4670-926a-4d5b86a35ef6" providerId="ADAL" clId="{9B6926F0-027D-40CC-B6B9-A2642C9DA761}" dt="2020-08-23T22:51:13.002" v="1420" actId="26606"/>
          <ac:spMkLst>
            <pc:docMk/>
            <pc:sldMk cId="3053314538" sldId="407"/>
            <ac:spMk id="39" creationId="{DBF61EA3-B236-439E-9C0B-340980D56BEE}"/>
          </ac:spMkLst>
        </pc:spChg>
        <pc:spChg chg="add del">
          <ac:chgData name="Darryl  Coleman" userId="04e2e37b-7986-4670-926a-4d5b86a35ef6" providerId="ADAL" clId="{9B6926F0-027D-40CC-B6B9-A2642C9DA761}" dt="2020-08-23T22:51:02.865" v="1419" actId="26606"/>
          <ac:spMkLst>
            <pc:docMk/>
            <pc:sldMk cId="3053314538" sldId="407"/>
            <ac:spMk id="42" creationId="{DBF61EA3-B236-439E-9C0B-340980D56BEE}"/>
          </ac:spMkLst>
        </pc:spChg>
        <pc:spChg chg="add">
          <ac:chgData name="Darryl  Coleman" userId="04e2e37b-7986-4670-926a-4d5b86a35ef6" providerId="ADAL" clId="{9B6926F0-027D-40CC-B6B9-A2642C9DA761}" dt="2020-08-23T22:51:13.002" v="1420" actId="26606"/>
          <ac:spMkLst>
            <pc:docMk/>
            <pc:sldMk cId="3053314538" sldId="407"/>
            <ac:spMk id="47" creationId="{E659831F-0D9A-4C63-9EBB-8435B85A440F}"/>
          </ac:spMkLst>
        </pc:spChg>
        <pc:spChg chg="add del">
          <ac:chgData name="Darryl  Coleman" userId="04e2e37b-7986-4670-926a-4d5b86a35ef6" providerId="ADAL" clId="{9B6926F0-027D-40CC-B6B9-A2642C9DA761}" dt="2020-08-23T22:51:02.865" v="1419" actId="26606"/>
          <ac:spMkLst>
            <pc:docMk/>
            <pc:sldMk cId="3053314538" sldId="407"/>
            <ac:spMk id="48" creationId="{E659831F-0D9A-4C63-9EBB-8435B85A440F}"/>
          </ac:spMkLst>
        </pc:spChg>
        <pc:grpChg chg="add">
          <ac:chgData name="Darryl  Coleman" userId="04e2e37b-7986-4670-926a-4d5b86a35ef6" providerId="ADAL" clId="{9B6926F0-027D-40CC-B6B9-A2642C9DA761}" dt="2020-08-23T22:51:13.002" v="1420" actId="26606"/>
          <ac:grpSpMkLst>
            <pc:docMk/>
            <pc:sldMk cId="3053314538" sldId="407"/>
            <ac:grpSpMk id="40" creationId="{28FAF094-D087-493F-8DF9-A486C2D6BBAA}"/>
          </ac:grpSpMkLst>
        </pc:grpChg>
        <pc:grpChg chg="add del">
          <ac:chgData name="Darryl  Coleman" userId="04e2e37b-7986-4670-926a-4d5b86a35ef6" providerId="ADAL" clId="{9B6926F0-027D-40CC-B6B9-A2642C9DA761}" dt="2020-08-23T22:51:02.865" v="1419" actId="26606"/>
          <ac:grpSpMkLst>
            <pc:docMk/>
            <pc:sldMk cId="3053314538" sldId="407"/>
            <ac:grpSpMk id="44" creationId="{28FAF094-D087-493F-8DF9-A486C2D6BBAA}"/>
          </ac:grpSpMkLst>
        </pc:grpChg>
        <pc:picChg chg="add del">
          <ac:chgData name="Darryl  Coleman" userId="04e2e37b-7986-4670-926a-4d5b86a35ef6" providerId="ADAL" clId="{9B6926F0-027D-40CC-B6B9-A2642C9DA761}" dt="2020-08-23T22:51:13.002" v="1420" actId="26606"/>
          <ac:picMkLst>
            <pc:docMk/>
            <pc:sldMk cId="3053314538" sldId="407"/>
            <ac:picMk id="37" creationId="{2897127E-6CEF-446C-BE87-93B7C46E49D1}"/>
          </ac:picMkLst>
        </pc:picChg>
      </pc:sldChg>
      <pc:sldChg chg="del">
        <pc:chgData name="Darryl  Coleman" userId="04e2e37b-7986-4670-926a-4d5b86a35ef6" providerId="ADAL" clId="{9B6926F0-027D-40CC-B6B9-A2642C9DA761}" dt="2020-08-21T02:57:17.484" v="781" actId="47"/>
        <pc:sldMkLst>
          <pc:docMk/>
          <pc:sldMk cId="3331730327" sldId="408"/>
        </pc:sldMkLst>
      </pc:sldChg>
      <pc:sldChg chg="del">
        <pc:chgData name="Darryl  Coleman" userId="04e2e37b-7986-4670-926a-4d5b86a35ef6" providerId="ADAL" clId="{9B6926F0-027D-40CC-B6B9-A2642C9DA761}" dt="2020-08-21T02:57:20.428" v="782" actId="47"/>
        <pc:sldMkLst>
          <pc:docMk/>
          <pc:sldMk cId="3375999487" sldId="409"/>
        </pc:sldMkLst>
      </pc:sldChg>
      <pc:sldChg chg="del">
        <pc:chgData name="Darryl  Coleman" userId="04e2e37b-7986-4670-926a-4d5b86a35ef6" providerId="ADAL" clId="{9B6926F0-027D-40CC-B6B9-A2642C9DA761}" dt="2020-08-21T02:57:32.595" v="795" actId="47"/>
        <pc:sldMkLst>
          <pc:docMk/>
          <pc:sldMk cId="2799869094" sldId="418"/>
        </pc:sldMkLst>
      </pc:sldChg>
      <pc:sldChg chg="del">
        <pc:chgData name="Darryl  Coleman" userId="04e2e37b-7986-4670-926a-4d5b86a35ef6" providerId="ADAL" clId="{9B6926F0-027D-40CC-B6B9-A2642C9DA761}" dt="2020-08-21T02:57:29.132" v="794" actId="47"/>
        <pc:sldMkLst>
          <pc:docMk/>
          <pc:sldMk cId="1535986168" sldId="427"/>
        </pc:sldMkLst>
      </pc:sldChg>
      <pc:sldChg chg="addSp delSp modSp mod">
        <pc:chgData name="Darryl  Coleman" userId="04e2e37b-7986-4670-926a-4d5b86a35ef6" providerId="ADAL" clId="{9B6926F0-027D-40CC-B6B9-A2642C9DA761}" dt="2020-08-23T22:59:27.456" v="1510" actId="2711"/>
        <pc:sldMkLst>
          <pc:docMk/>
          <pc:sldMk cId="2201808320" sldId="836"/>
        </pc:sldMkLst>
        <pc:spChg chg="mod">
          <ac:chgData name="Darryl  Coleman" userId="04e2e37b-7986-4670-926a-4d5b86a35ef6" providerId="ADAL" clId="{9B6926F0-027D-40CC-B6B9-A2642C9DA761}" dt="2020-08-23T22:59:27.456" v="1510" actId="2711"/>
          <ac:spMkLst>
            <pc:docMk/>
            <pc:sldMk cId="2201808320" sldId="836"/>
            <ac:spMk id="6" creationId="{4E8D518C-C201-214E-ADF6-B4470983BEE7}"/>
          </ac:spMkLst>
        </pc:spChg>
        <pc:spChg chg="ord">
          <ac:chgData name="Darryl  Coleman" userId="04e2e37b-7986-4670-926a-4d5b86a35ef6" providerId="ADAL" clId="{9B6926F0-027D-40CC-B6B9-A2642C9DA761}" dt="2020-08-23T22:58:13.848" v="1502" actId="26606"/>
          <ac:spMkLst>
            <pc:docMk/>
            <pc:sldMk cId="2201808320" sldId="836"/>
            <ac:spMk id="24" creationId="{ACCC1559-01EF-9C44-9352-63427C52B60D}"/>
          </ac:spMkLst>
        </pc:spChg>
        <pc:spChg chg="del">
          <ac:chgData name="Darryl  Coleman" userId="04e2e37b-7986-4670-926a-4d5b86a35ef6" providerId="ADAL" clId="{9B6926F0-027D-40CC-B6B9-A2642C9DA761}" dt="2020-08-23T22:58:13.848" v="1502" actId="26606"/>
          <ac:spMkLst>
            <pc:docMk/>
            <pc:sldMk cId="2201808320" sldId="836"/>
            <ac:spMk id="33" creationId="{9AF5C66A-E8F2-4E13-98A3-FE96597C5A42}"/>
          </ac:spMkLst>
        </pc:spChg>
        <pc:spChg chg="add">
          <ac:chgData name="Darryl  Coleman" userId="04e2e37b-7986-4670-926a-4d5b86a35ef6" providerId="ADAL" clId="{9B6926F0-027D-40CC-B6B9-A2642C9DA761}" dt="2020-08-23T22:58:13.848" v="1502" actId="26606"/>
          <ac:spMkLst>
            <pc:docMk/>
            <pc:sldMk cId="2201808320" sldId="836"/>
            <ac:spMk id="39" creationId="{3A4F209C-C20E-4FA7-B241-1EF4F8D193B2}"/>
          </ac:spMkLst>
        </pc:spChg>
        <pc:spChg chg="add">
          <ac:chgData name="Darryl  Coleman" userId="04e2e37b-7986-4670-926a-4d5b86a35ef6" providerId="ADAL" clId="{9B6926F0-027D-40CC-B6B9-A2642C9DA761}" dt="2020-08-23T22:58:13.848" v="1502" actId="26606"/>
          <ac:spMkLst>
            <pc:docMk/>
            <pc:sldMk cId="2201808320" sldId="836"/>
            <ac:spMk id="41" creationId="{E4564234-45B0-4ED8-A9E2-199C00173276}"/>
          </ac:spMkLst>
        </pc:spChg>
        <pc:graphicFrameChg chg="mod modGraphic">
          <ac:chgData name="Darryl  Coleman" userId="04e2e37b-7986-4670-926a-4d5b86a35ef6" providerId="ADAL" clId="{9B6926F0-027D-40CC-B6B9-A2642C9DA761}" dt="2020-08-23T22:58:13.848" v="1502" actId="26606"/>
          <ac:graphicFrameMkLst>
            <pc:docMk/>
            <pc:sldMk cId="2201808320" sldId="836"/>
            <ac:graphicFrameMk id="5" creationId="{A9980891-3AA3-4B7C-BCD7-461B60078EFB}"/>
          </ac:graphicFrameMkLst>
        </pc:graphicFrameChg>
        <pc:picChg chg="del">
          <ac:chgData name="Darryl  Coleman" userId="04e2e37b-7986-4670-926a-4d5b86a35ef6" providerId="ADAL" clId="{9B6926F0-027D-40CC-B6B9-A2642C9DA761}" dt="2020-08-23T22:58:13.848" v="1502" actId="26606"/>
          <ac:picMkLst>
            <pc:docMk/>
            <pc:sldMk cId="2201808320" sldId="836"/>
            <ac:picMk id="34" creationId="{AC860275-E106-493A-8BF0-E0A91130EF6A}"/>
          </ac:picMkLst>
        </pc:picChg>
      </pc:sldChg>
      <pc:sldChg chg="del">
        <pc:chgData name="Darryl  Coleman" userId="04e2e37b-7986-4670-926a-4d5b86a35ef6" providerId="ADAL" clId="{9B6926F0-027D-40CC-B6B9-A2642C9DA761}" dt="2020-08-21T03:04:03.883" v="869" actId="47"/>
        <pc:sldMkLst>
          <pc:docMk/>
          <pc:sldMk cId="3987931054" sldId="845"/>
        </pc:sldMkLst>
      </pc:sldChg>
      <pc:sldChg chg="del">
        <pc:chgData name="Darryl  Coleman" userId="04e2e37b-7986-4670-926a-4d5b86a35ef6" providerId="ADAL" clId="{9B6926F0-027D-40CC-B6B9-A2642C9DA761}" dt="2020-08-21T03:04:05.388" v="870" actId="47"/>
        <pc:sldMkLst>
          <pc:docMk/>
          <pc:sldMk cId="858393470" sldId="846"/>
        </pc:sldMkLst>
      </pc:sldChg>
      <pc:sldChg chg="del">
        <pc:chgData name="Darryl  Coleman" userId="04e2e37b-7986-4670-926a-4d5b86a35ef6" providerId="ADAL" clId="{9B6926F0-027D-40CC-B6B9-A2642C9DA761}" dt="2020-08-21T03:04:07.294" v="871" actId="47"/>
        <pc:sldMkLst>
          <pc:docMk/>
          <pc:sldMk cId="2080063383" sldId="847"/>
        </pc:sldMkLst>
      </pc:sldChg>
      <pc:sldChg chg="del">
        <pc:chgData name="Darryl  Coleman" userId="04e2e37b-7986-4670-926a-4d5b86a35ef6" providerId="ADAL" clId="{9B6926F0-027D-40CC-B6B9-A2642C9DA761}" dt="2020-08-21T03:04:08.674" v="872" actId="47"/>
        <pc:sldMkLst>
          <pc:docMk/>
          <pc:sldMk cId="851577551" sldId="848"/>
        </pc:sldMkLst>
      </pc:sldChg>
      <pc:sldChg chg="del">
        <pc:chgData name="Darryl  Coleman" userId="04e2e37b-7986-4670-926a-4d5b86a35ef6" providerId="ADAL" clId="{9B6926F0-027D-40CC-B6B9-A2642C9DA761}" dt="2020-08-21T03:04:10.280" v="873" actId="47"/>
        <pc:sldMkLst>
          <pc:docMk/>
          <pc:sldMk cId="2758561022" sldId="849"/>
        </pc:sldMkLst>
      </pc:sldChg>
      <pc:sldChg chg="del">
        <pc:chgData name="Darryl  Coleman" userId="04e2e37b-7986-4670-926a-4d5b86a35ef6" providerId="ADAL" clId="{9B6926F0-027D-40CC-B6B9-A2642C9DA761}" dt="2020-08-21T03:09:25.993" v="1012" actId="47"/>
        <pc:sldMkLst>
          <pc:docMk/>
          <pc:sldMk cId="1693541272" sldId="873"/>
        </pc:sldMkLst>
      </pc:sldChg>
      <pc:sldChg chg="del">
        <pc:chgData name="Darryl  Coleman" userId="04e2e37b-7986-4670-926a-4d5b86a35ef6" providerId="ADAL" clId="{9B6926F0-027D-40CC-B6B9-A2642C9DA761}" dt="2020-08-21T03:09:27.663" v="1013" actId="47"/>
        <pc:sldMkLst>
          <pc:docMk/>
          <pc:sldMk cId="4016823119" sldId="874"/>
        </pc:sldMkLst>
      </pc:sldChg>
      <pc:sldChg chg="del">
        <pc:chgData name="Darryl  Coleman" userId="04e2e37b-7986-4670-926a-4d5b86a35ef6" providerId="ADAL" clId="{9B6926F0-027D-40CC-B6B9-A2642C9DA761}" dt="2020-08-21T03:09:30.593" v="1014" actId="47"/>
        <pc:sldMkLst>
          <pc:docMk/>
          <pc:sldMk cId="2590775802" sldId="875"/>
        </pc:sldMkLst>
      </pc:sldChg>
      <pc:sldChg chg="del">
        <pc:chgData name="Darryl  Coleman" userId="04e2e37b-7986-4670-926a-4d5b86a35ef6" providerId="ADAL" clId="{9B6926F0-027D-40CC-B6B9-A2642C9DA761}" dt="2020-08-21T03:09:32.236" v="1015" actId="47"/>
        <pc:sldMkLst>
          <pc:docMk/>
          <pc:sldMk cId="1214841798" sldId="876"/>
        </pc:sldMkLst>
      </pc:sldChg>
      <pc:sldChg chg="del">
        <pc:chgData name="Darryl  Coleman" userId="04e2e37b-7986-4670-926a-4d5b86a35ef6" providerId="ADAL" clId="{9B6926F0-027D-40CC-B6B9-A2642C9DA761}" dt="2020-08-21T03:09:35.404" v="1018" actId="47"/>
        <pc:sldMkLst>
          <pc:docMk/>
          <pc:sldMk cId="3820765958" sldId="877"/>
        </pc:sldMkLst>
      </pc:sldChg>
      <pc:sldChg chg="del">
        <pc:chgData name="Darryl  Coleman" userId="04e2e37b-7986-4670-926a-4d5b86a35ef6" providerId="ADAL" clId="{9B6926F0-027D-40CC-B6B9-A2642C9DA761}" dt="2020-08-21T03:09:44.194" v="1025" actId="47"/>
        <pc:sldMkLst>
          <pc:docMk/>
          <pc:sldMk cId="3288284161" sldId="878"/>
        </pc:sldMkLst>
      </pc:sldChg>
      <pc:sldChg chg="del">
        <pc:chgData name="Darryl  Coleman" userId="04e2e37b-7986-4670-926a-4d5b86a35ef6" providerId="ADAL" clId="{9B6926F0-027D-40CC-B6B9-A2642C9DA761}" dt="2020-08-21T03:09:38.636" v="1020" actId="47"/>
        <pc:sldMkLst>
          <pc:docMk/>
          <pc:sldMk cId="368281419" sldId="879"/>
        </pc:sldMkLst>
      </pc:sldChg>
      <pc:sldChg chg="del">
        <pc:chgData name="Darryl  Coleman" userId="04e2e37b-7986-4670-926a-4d5b86a35ef6" providerId="ADAL" clId="{9B6926F0-027D-40CC-B6B9-A2642C9DA761}" dt="2020-08-21T03:09:37.331" v="1019" actId="47"/>
        <pc:sldMkLst>
          <pc:docMk/>
          <pc:sldMk cId="2807598265" sldId="880"/>
        </pc:sldMkLst>
      </pc:sldChg>
      <pc:sldChg chg="del">
        <pc:chgData name="Darryl  Coleman" userId="04e2e37b-7986-4670-926a-4d5b86a35ef6" providerId="ADAL" clId="{9B6926F0-027D-40CC-B6B9-A2642C9DA761}" dt="2020-08-21T03:09:33.509" v="1016" actId="47"/>
        <pc:sldMkLst>
          <pc:docMk/>
          <pc:sldMk cId="1244226160" sldId="881"/>
        </pc:sldMkLst>
      </pc:sldChg>
      <pc:sldChg chg="del">
        <pc:chgData name="Darryl  Coleman" userId="04e2e37b-7986-4670-926a-4d5b86a35ef6" providerId="ADAL" clId="{9B6926F0-027D-40CC-B6B9-A2642C9DA761}" dt="2020-08-21T03:09:45.698" v="1026" actId="47"/>
        <pc:sldMkLst>
          <pc:docMk/>
          <pc:sldMk cId="2490573558" sldId="882"/>
        </pc:sldMkLst>
      </pc:sldChg>
      <pc:sldChg chg="del">
        <pc:chgData name="Darryl  Coleman" userId="04e2e37b-7986-4670-926a-4d5b86a35ef6" providerId="ADAL" clId="{9B6926F0-027D-40CC-B6B9-A2642C9DA761}" dt="2020-08-21T03:09:39.295" v="1021" actId="47"/>
        <pc:sldMkLst>
          <pc:docMk/>
          <pc:sldMk cId="2702718440" sldId="883"/>
        </pc:sldMkLst>
      </pc:sldChg>
      <pc:sldChg chg="del">
        <pc:chgData name="Darryl  Coleman" userId="04e2e37b-7986-4670-926a-4d5b86a35ef6" providerId="ADAL" clId="{9B6926F0-027D-40CC-B6B9-A2642C9DA761}" dt="2020-08-21T03:09:40.877" v="1023" actId="47"/>
        <pc:sldMkLst>
          <pc:docMk/>
          <pc:sldMk cId="4213941825" sldId="884"/>
        </pc:sldMkLst>
      </pc:sldChg>
      <pc:sldChg chg="del">
        <pc:chgData name="Darryl  Coleman" userId="04e2e37b-7986-4670-926a-4d5b86a35ef6" providerId="ADAL" clId="{9B6926F0-027D-40CC-B6B9-A2642C9DA761}" dt="2020-08-21T03:09:41.918" v="1024" actId="47"/>
        <pc:sldMkLst>
          <pc:docMk/>
          <pc:sldMk cId="573884641" sldId="885"/>
        </pc:sldMkLst>
      </pc:sldChg>
      <pc:sldChg chg="del">
        <pc:chgData name="Darryl  Coleman" userId="04e2e37b-7986-4670-926a-4d5b86a35ef6" providerId="ADAL" clId="{9B6926F0-027D-40CC-B6B9-A2642C9DA761}" dt="2020-08-21T03:09:40.179" v="1022" actId="47"/>
        <pc:sldMkLst>
          <pc:docMk/>
          <pc:sldMk cId="3270925045" sldId="886"/>
        </pc:sldMkLst>
      </pc:sldChg>
      <pc:sldChg chg="del">
        <pc:chgData name="Darryl  Coleman" userId="04e2e37b-7986-4670-926a-4d5b86a35ef6" providerId="ADAL" clId="{9B6926F0-027D-40CC-B6B9-A2642C9DA761}" dt="2020-08-21T03:09:34.491" v="1017" actId="47"/>
        <pc:sldMkLst>
          <pc:docMk/>
          <pc:sldMk cId="4228740005" sldId="887"/>
        </pc:sldMkLst>
      </pc:sldChg>
      <pc:sldChg chg="addSp modSp new del mod setBg">
        <pc:chgData name="Darryl  Coleman" userId="04e2e37b-7986-4670-926a-4d5b86a35ef6" providerId="ADAL" clId="{9B6926F0-027D-40CC-B6B9-A2642C9DA761}" dt="2020-08-21T02:57:43.021" v="804" actId="47"/>
        <pc:sldMkLst>
          <pc:docMk/>
          <pc:sldMk cId="2308141663" sldId="888"/>
        </pc:sldMkLst>
        <pc:spChg chg="mod">
          <ac:chgData name="Darryl  Coleman" userId="04e2e37b-7986-4670-926a-4d5b86a35ef6" providerId="ADAL" clId="{9B6926F0-027D-40CC-B6B9-A2642C9DA761}" dt="2020-08-21T02:38:00.907" v="663" actId="26606"/>
          <ac:spMkLst>
            <pc:docMk/>
            <pc:sldMk cId="2308141663" sldId="888"/>
            <ac:spMk id="2" creationId="{E6233AE5-6C42-499C-9286-52B85F9E3F29}"/>
          </ac:spMkLst>
        </pc:spChg>
        <pc:spChg chg="mod">
          <ac:chgData name="Darryl  Coleman" userId="04e2e37b-7986-4670-926a-4d5b86a35ef6" providerId="ADAL" clId="{9B6926F0-027D-40CC-B6B9-A2642C9DA761}" dt="2020-08-21T02:38:00.907" v="663" actId="26606"/>
          <ac:spMkLst>
            <pc:docMk/>
            <pc:sldMk cId="2308141663" sldId="888"/>
            <ac:spMk id="3" creationId="{526C5FA7-C022-4479-9B3B-95A26F0A4944}"/>
          </ac:spMkLst>
        </pc:spChg>
        <pc:spChg chg="add">
          <ac:chgData name="Darryl  Coleman" userId="04e2e37b-7986-4670-926a-4d5b86a35ef6" providerId="ADAL" clId="{9B6926F0-027D-40CC-B6B9-A2642C9DA761}" dt="2020-08-21T02:38:00.907" v="663" actId="26606"/>
          <ac:spMkLst>
            <pc:docMk/>
            <pc:sldMk cId="2308141663" sldId="888"/>
            <ac:spMk id="8" creationId="{4351DFE5-F63D-4BE0-BDA9-E3EB88F01AA5}"/>
          </ac:spMkLst>
        </pc:spChg>
        <pc:picChg chg="add">
          <ac:chgData name="Darryl  Coleman" userId="04e2e37b-7986-4670-926a-4d5b86a35ef6" providerId="ADAL" clId="{9B6926F0-027D-40CC-B6B9-A2642C9DA761}" dt="2020-08-21T02:38:00.907" v="663" actId="26606"/>
          <ac:picMkLst>
            <pc:docMk/>
            <pc:sldMk cId="2308141663" sldId="888"/>
            <ac:picMk id="10" creationId="{3AA16612-ACD2-4A16-8F2B-4514FD6BF28F}"/>
          </ac:picMkLst>
        </pc:picChg>
      </pc:sldChg>
      <pc:sldChg chg="addSp delSp modSp add mod setBg delDesignElem">
        <pc:chgData name="Darryl  Coleman" userId="04e2e37b-7986-4670-926a-4d5b86a35ef6" providerId="ADAL" clId="{9B6926F0-027D-40CC-B6B9-A2642C9DA761}" dt="2020-08-24T12:39:15.616" v="1647" actId="207"/>
        <pc:sldMkLst>
          <pc:docMk/>
          <pc:sldMk cId="1550501780" sldId="895"/>
        </pc:sldMkLst>
        <pc:spChg chg="mod">
          <ac:chgData name="Darryl  Coleman" userId="04e2e37b-7986-4670-926a-4d5b86a35ef6" providerId="ADAL" clId="{9B6926F0-027D-40CC-B6B9-A2642C9DA761}" dt="2020-08-24T12:39:15.616" v="1647" actId="207"/>
          <ac:spMkLst>
            <pc:docMk/>
            <pc:sldMk cId="1550501780" sldId="895"/>
            <ac:spMk id="2" creationId="{B8393CD8-7DB7-43CA-9680-A1AE82E1E6E8}"/>
          </ac:spMkLst>
        </pc:spChg>
        <pc:spChg chg="add del">
          <ac:chgData name="Darryl  Coleman" userId="04e2e37b-7986-4670-926a-4d5b86a35ef6" providerId="ADAL" clId="{9B6926F0-027D-40CC-B6B9-A2642C9DA761}" dt="2020-08-21T03:20:13.714" v="1042" actId="26606"/>
          <ac:spMkLst>
            <pc:docMk/>
            <pc:sldMk cId="1550501780" sldId="895"/>
            <ac:spMk id="5" creationId="{2CCAFB3E-E6E2-4587-A5FC-061F9AED9AF2}"/>
          </ac:spMkLst>
        </pc:spChg>
        <pc:spChg chg="del">
          <ac:chgData name="Darryl  Coleman" userId="04e2e37b-7986-4670-926a-4d5b86a35ef6" providerId="ADAL" clId="{9B6926F0-027D-40CC-B6B9-A2642C9DA761}" dt="2020-08-21T03:18:55.067" v="1037"/>
          <ac:spMkLst>
            <pc:docMk/>
            <pc:sldMk cId="1550501780" sldId="895"/>
            <ac:spMk id="8" creationId="{A3BAF07C-C39E-42EB-BB22-8D46691D9735}"/>
          </ac:spMkLst>
        </pc:spChg>
        <pc:spChg chg="add del">
          <ac:chgData name="Darryl  Coleman" userId="04e2e37b-7986-4670-926a-4d5b86a35ef6" providerId="ADAL" clId="{9B6926F0-027D-40CC-B6B9-A2642C9DA761}" dt="2020-08-21T03:20:13.714" v="1042" actId="26606"/>
          <ac:spMkLst>
            <pc:docMk/>
            <pc:sldMk cId="1550501780" sldId="895"/>
            <ac:spMk id="12" creationId="{640086A0-762B-44EE-AA70-A7268A72ACC3}"/>
          </ac:spMkLst>
        </pc:spChg>
        <pc:spChg chg="add del">
          <ac:chgData name="Darryl  Coleman" userId="04e2e37b-7986-4670-926a-4d5b86a35ef6" providerId="ADAL" clId="{9B6926F0-027D-40CC-B6B9-A2642C9DA761}" dt="2020-08-21T03:20:13.682" v="1041" actId="26606"/>
          <ac:spMkLst>
            <pc:docMk/>
            <pc:sldMk cId="1550501780" sldId="895"/>
            <ac:spMk id="17" creationId="{B538A7B5-B32D-421E-B110-AB5B1A7CC2E8}"/>
          </ac:spMkLst>
        </pc:spChg>
        <pc:spChg chg="add del">
          <ac:chgData name="Darryl  Coleman" userId="04e2e37b-7986-4670-926a-4d5b86a35ef6" providerId="ADAL" clId="{9B6926F0-027D-40CC-B6B9-A2642C9DA761}" dt="2020-08-21T03:20:13.682" v="1041" actId="26606"/>
          <ac:spMkLst>
            <pc:docMk/>
            <pc:sldMk cId="1550501780" sldId="895"/>
            <ac:spMk id="19" creationId="{14D36999-26F8-45E4-AB41-D485D0B0B1C2}"/>
          </ac:spMkLst>
        </pc:spChg>
        <pc:spChg chg="add del">
          <ac:chgData name="Darryl  Coleman" userId="04e2e37b-7986-4670-926a-4d5b86a35ef6" providerId="ADAL" clId="{9B6926F0-027D-40CC-B6B9-A2642C9DA761}" dt="2020-08-23T22:58:18.037" v="1503" actId="26606"/>
          <ac:spMkLst>
            <pc:docMk/>
            <pc:sldMk cId="1550501780" sldId="895"/>
            <ac:spMk id="25" creationId="{2CCAFB3E-E6E2-4587-A5FC-061F9AED9AF2}"/>
          </ac:spMkLst>
        </pc:spChg>
        <pc:spChg chg="add del">
          <ac:chgData name="Darryl  Coleman" userId="04e2e37b-7986-4670-926a-4d5b86a35ef6" providerId="ADAL" clId="{9B6926F0-027D-40CC-B6B9-A2642C9DA761}" dt="2020-08-23T22:58:18.037" v="1503" actId="26606"/>
          <ac:spMkLst>
            <pc:docMk/>
            <pc:sldMk cId="1550501780" sldId="895"/>
            <ac:spMk id="27" creationId="{640086A0-762B-44EE-AA70-A7268A72ACC3}"/>
          </ac:spMkLst>
        </pc:spChg>
        <pc:spChg chg="del">
          <ac:chgData name="Darryl  Coleman" userId="04e2e37b-7986-4670-926a-4d5b86a35ef6" providerId="ADAL" clId="{9B6926F0-027D-40CC-B6B9-A2642C9DA761}" dt="2020-08-21T03:18:55.067" v="1037"/>
          <ac:spMkLst>
            <pc:docMk/>
            <pc:sldMk cId="1550501780" sldId="895"/>
            <ac:spMk id="31" creationId="{A7795DFA-888F-47E2-B44E-DE1D3B3E46A4}"/>
          </ac:spMkLst>
        </pc:spChg>
        <pc:spChg chg="add">
          <ac:chgData name="Darryl  Coleman" userId="04e2e37b-7986-4670-926a-4d5b86a35ef6" providerId="ADAL" clId="{9B6926F0-027D-40CC-B6B9-A2642C9DA761}" dt="2020-08-23T22:58:18.037" v="1503" actId="26606"/>
          <ac:spMkLst>
            <pc:docMk/>
            <pc:sldMk cId="1550501780" sldId="895"/>
            <ac:spMk id="32" creationId="{F0AED851-54B9-4765-92D2-F0BE443BEC91}"/>
          </ac:spMkLst>
        </pc:spChg>
        <pc:spChg chg="add">
          <ac:chgData name="Darryl  Coleman" userId="04e2e37b-7986-4670-926a-4d5b86a35ef6" providerId="ADAL" clId="{9B6926F0-027D-40CC-B6B9-A2642C9DA761}" dt="2020-08-23T22:58:18.037" v="1503" actId="26606"/>
          <ac:spMkLst>
            <pc:docMk/>
            <pc:sldMk cId="1550501780" sldId="895"/>
            <ac:spMk id="34" creationId="{B81933D1-5615-42C7-9C0B-4EB7105CCE2D}"/>
          </ac:spMkLst>
        </pc:spChg>
        <pc:spChg chg="add">
          <ac:chgData name="Darryl  Coleman" userId="04e2e37b-7986-4670-926a-4d5b86a35ef6" providerId="ADAL" clId="{9B6926F0-027D-40CC-B6B9-A2642C9DA761}" dt="2020-08-23T22:58:18.037" v="1503" actId="26606"/>
          <ac:spMkLst>
            <pc:docMk/>
            <pc:sldMk cId="1550501780" sldId="895"/>
            <ac:spMk id="36" creationId="{19C9EAEA-39D0-4B0E-A0EB-51E7B26740B1}"/>
          </ac:spMkLst>
        </pc:spChg>
        <pc:grpChg chg="del">
          <ac:chgData name="Darryl  Coleman" userId="04e2e37b-7986-4670-926a-4d5b86a35ef6" providerId="ADAL" clId="{9B6926F0-027D-40CC-B6B9-A2642C9DA761}" dt="2020-08-21T03:18:55.067" v="1037"/>
          <ac:grpSpMkLst>
            <pc:docMk/>
            <pc:sldMk cId="1550501780" sldId="895"/>
            <ac:grpSpMk id="10" creationId="{D8E9CF54-0466-4261-9E62-0249E60E1886}"/>
          </ac:grpSpMkLst>
        </pc:grpChg>
        <pc:grpChg chg="add">
          <ac:chgData name="Darryl  Coleman" userId="04e2e37b-7986-4670-926a-4d5b86a35ef6" providerId="ADAL" clId="{9B6926F0-027D-40CC-B6B9-A2642C9DA761}" dt="2020-08-23T22:58:18.037" v="1503" actId="26606"/>
          <ac:grpSpMkLst>
            <pc:docMk/>
            <pc:sldMk cId="1550501780" sldId="895"/>
            <ac:grpSpMk id="38" creationId="{032D8612-31EB-44CF-A1D0-14FD4C705424}"/>
          </ac:grpSpMkLst>
        </pc:grpChg>
        <pc:picChg chg="mod">
          <ac:chgData name="Darryl  Coleman" userId="04e2e37b-7986-4670-926a-4d5b86a35ef6" providerId="ADAL" clId="{9B6926F0-027D-40CC-B6B9-A2642C9DA761}" dt="2020-08-23T22:58:18.037" v="1503" actId="26606"/>
          <ac:picMkLst>
            <pc:docMk/>
            <pc:sldMk cId="1550501780" sldId="895"/>
            <ac:picMk id="3" creationId="{C1961277-4DFB-4A89-AC8B-15CDF530CC20}"/>
          </ac:picMkLst>
        </pc:picChg>
        <pc:picChg chg="add del">
          <ac:chgData name="Darryl  Coleman" userId="04e2e37b-7986-4670-926a-4d5b86a35ef6" providerId="ADAL" clId="{9B6926F0-027D-40CC-B6B9-A2642C9DA761}" dt="2020-08-21T03:20:13.714" v="1042" actId="26606"/>
          <ac:picMkLst>
            <pc:docMk/>
            <pc:sldMk cId="1550501780" sldId="895"/>
            <ac:picMk id="6" creationId="{5975841F-9161-4650-BCE5-20FFE7E29615}"/>
          </ac:picMkLst>
        </pc:picChg>
        <pc:picChg chg="add del">
          <ac:chgData name="Darryl  Coleman" userId="04e2e37b-7986-4670-926a-4d5b86a35ef6" providerId="ADAL" clId="{9B6926F0-027D-40CC-B6B9-A2642C9DA761}" dt="2020-08-21T03:20:13.682" v="1041" actId="26606"/>
          <ac:picMkLst>
            <pc:docMk/>
            <pc:sldMk cId="1550501780" sldId="895"/>
            <ac:picMk id="21" creationId="{30F8DA27-CE91-4AEB-B854-6F06B5485E3B}"/>
          </ac:picMkLst>
        </pc:picChg>
        <pc:picChg chg="add del">
          <ac:chgData name="Darryl  Coleman" userId="04e2e37b-7986-4670-926a-4d5b86a35ef6" providerId="ADAL" clId="{9B6926F0-027D-40CC-B6B9-A2642C9DA761}" dt="2020-08-21T03:20:13.682" v="1041" actId="26606"/>
          <ac:picMkLst>
            <pc:docMk/>
            <pc:sldMk cId="1550501780" sldId="895"/>
            <ac:picMk id="23" creationId="{F7AF4E20-3DDE-4998-96BE-44EE182540FB}"/>
          </ac:picMkLst>
        </pc:picChg>
        <pc:picChg chg="add del">
          <ac:chgData name="Darryl  Coleman" userId="04e2e37b-7986-4670-926a-4d5b86a35ef6" providerId="ADAL" clId="{9B6926F0-027D-40CC-B6B9-A2642C9DA761}" dt="2020-08-23T22:58:18.037" v="1503" actId="26606"/>
          <ac:picMkLst>
            <pc:docMk/>
            <pc:sldMk cId="1550501780" sldId="895"/>
            <ac:picMk id="26" creationId="{5975841F-9161-4650-BCE5-20FFE7E29615}"/>
          </ac:picMkLst>
        </pc:picChg>
      </pc:sldChg>
      <pc:sldChg chg="addSp delSp modSp add mod setBg delDesignElem">
        <pc:chgData name="Darryl  Coleman" userId="04e2e37b-7986-4670-926a-4d5b86a35ef6" providerId="ADAL" clId="{9B6926F0-027D-40CC-B6B9-A2642C9DA761}" dt="2020-08-24T12:46:13.643" v="1705" actId="207"/>
        <pc:sldMkLst>
          <pc:docMk/>
          <pc:sldMk cId="2298780544" sldId="897"/>
        </pc:sldMkLst>
        <pc:spChg chg="mod">
          <ac:chgData name="Darryl  Coleman" userId="04e2e37b-7986-4670-926a-4d5b86a35ef6" providerId="ADAL" clId="{9B6926F0-027D-40CC-B6B9-A2642C9DA761}" dt="2020-08-24T12:46:13.643" v="1705" actId="207"/>
          <ac:spMkLst>
            <pc:docMk/>
            <pc:sldMk cId="2298780544" sldId="897"/>
            <ac:spMk id="2" creationId="{9A5D0887-F28C-4A40-8D65-67C96A6F7580}"/>
          </ac:spMkLst>
        </pc:spChg>
        <pc:spChg chg="mod">
          <ac:chgData name="Darryl  Coleman" userId="04e2e37b-7986-4670-926a-4d5b86a35ef6" providerId="ADAL" clId="{9B6926F0-027D-40CC-B6B9-A2642C9DA761}" dt="2020-08-23T22:54:25.909" v="1455" actId="26606"/>
          <ac:spMkLst>
            <pc:docMk/>
            <pc:sldMk cId="2298780544" sldId="897"/>
            <ac:spMk id="14" creationId="{6773B626-DF46-4137-BA14-EF8FC8B70E94}"/>
          </ac:spMkLst>
        </pc:spChg>
        <pc:spChg chg="add del">
          <ac:chgData name="Darryl  Coleman" userId="04e2e37b-7986-4670-926a-4d5b86a35ef6" providerId="ADAL" clId="{9B6926F0-027D-40CC-B6B9-A2642C9DA761}" dt="2020-08-23T22:54:25.909" v="1455" actId="26606"/>
          <ac:spMkLst>
            <pc:docMk/>
            <pc:sldMk cId="2298780544" sldId="897"/>
            <ac:spMk id="16" creationId="{9AF5C66A-E8F2-4E13-98A3-FE96597C5A42}"/>
          </ac:spMkLst>
        </pc:spChg>
        <pc:spChg chg="del">
          <ac:chgData name="Darryl  Coleman" userId="04e2e37b-7986-4670-926a-4d5b86a35ef6" providerId="ADAL" clId="{9B6926F0-027D-40CC-B6B9-A2642C9DA761}" dt="2020-08-21T02:38:08.673" v="665"/>
          <ac:spMkLst>
            <pc:docMk/>
            <pc:sldMk cId="2298780544" sldId="897"/>
            <ac:spMk id="17" creationId="{9AF5C66A-E8F2-4E13-98A3-FE96597C5A42}"/>
          </ac:spMkLst>
        </pc:spChg>
        <pc:spChg chg="add">
          <ac:chgData name="Darryl  Coleman" userId="04e2e37b-7986-4670-926a-4d5b86a35ef6" providerId="ADAL" clId="{9B6926F0-027D-40CC-B6B9-A2642C9DA761}" dt="2020-08-23T22:54:25.909" v="1455" actId="26606"/>
          <ac:spMkLst>
            <pc:docMk/>
            <pc:sldMk cId="2298780544" sldId="897"/>
            <ac:spMk id="26" creationId="{058A14AF-9FB5-4CC7-BA35-E8E85D3EDF0E}"/>
          </ac:spMkLst>
        </pc:spChg>
        <pc:spChg chg="add">
          <ac:chgData name="Darryl  Coleman" userId="04e2e37b-7986-4670-926a-4d5b86a35ef6" providerId="ADAL" clId="{9B6926F0-027D-40CC-B6B9-A2642C9DA761}" dt="2020-08-23T22:54:25.909" v="1455" actId="26606"/>
          <ac:spMkLst>
            <pc:docMk/>
            <pc:sldMk cId="2298780544" sldId="897"/>
            <ac:spMk id="28" creationId="{3A9A4357-BD1D-4622-A4FE-766E6AB8DE84}"/>
          </ac:spMkLst>
        </pc:spChg>
        <pc:spChg chg="add">
          <ac:chgData name="Darryl  Coleman" userId="04e2e37b-7986-4670-926a-4d5b86a35ef6" providerId="ADAL" clId="{9B6926F0-027D-40CC-B6B9-A2642C9DA761}" dt="2020-08-23T22:54:25.909" v="1455" actId="26606"/>
          <ac:spMkLst>
            <pc:docMk/>
            <pc:sldMk cId="2298780544" sldId="897"/>
            <ac:spMk id="30" creationId="{E659831F-0D9A-4C63-9EBB-8435B85A440F}"/>
          </ac:spMkLst>
        </pc:spChg>
        <pc:spChg chg="add">
          <ac:chgData name="Darryl  Coleman" userId="04e2e37b-7986-4670-926a-4d5b86a35ef6" providerId="ADAL" clId="{9B6926F0-027D-40CC-B6B9-A2642C9DA761}" dt="2020-08-23T22:54:25.909" v="1455" actId="26606"/>
          <ac:spMkLst>
            <pc:docMk/>
            <pc:sldMk cId="2298780544" sldId="897"/>
            <ac:spMk id="32" creationId="{E6995CE5-F890-4ABA-82A2-26507CE8D2A3}"/>
          </ac:spMkLst>
        </pc:spChg>
        <pc:picChg chg="mod ord">
          <ac:chgData name="Darryl  Coleman" userId="04e2e37b-7986-4670-926a-4d5b86a35ef6" providerId="ADAL" clId="{9B6926F0-027D-40CC-B6B9-A2642C9DA761}" dt="2020-08-23T22:54:40.263" v="1459" actId="14100"/>
          <ac:picMkLst>
            <pc:docMk/>
            <pc:sldMk cId="2298780544" sldId="897"/>
            <ac:picMk id="6" creationId="{7BF01BAA-78D0-446A-82E5-EB527DE493E8}"/>
          </ac:picMkLst>
        </pc:picChg>
        <pc:picChg chg="del">
          <ac:chgData name="Darryl  Coleman" userId="04e2e37b-7986-4670-926a-4d5b86a35ef6" providerId="ADAL" clId="{9B6926F0-027D-40CC-B6B9-A2642C9DA761}" dt="2020-08-21T02:38:08.673" v="665"/>
          <ac:picMkLst>
            <pc:docMk/>
            <pc:sldMk cId="2298780544" sldId="897"/>
            <ac:picMk id="19" creationId="{AC860275-E106-493A-8BF0-E0A91130EF6A}"/>
          </ac:picMkLst>
        </pc:picChg>
        <pc:picChg chg="add del">
          <ac:chgData name="Darryl  Coleman" userId="04e2e37b-7986-4670-926a-4d5b86a35ef6" providerId="ADAL" clId="{9B6926F0-027D-40CC-B6B9-A2642C9DA761}" dt="2020-08-23T22:54:25.909" v="1455" actId="26606"/>
          <ac:picMkLst>
            <pc:docMk/>
            <pc:sldMk cId="2298780544" sldId="897"/>
            <ac:picMk id="21" creationId="{AC860275-E106-493A-8BF0-E0A91130EF6A}"/>
          </ac:picMkLst>
        </pc:picChg>
      </pc:sldChg>
      <pc:sldChg chg="addSp delSp modSp new del mod setBg">
        <pc:chgData name="Darryl  Coleman" userId="04e2e37b-7986-4670-926a-4d5b86a35ef6" providerId="ADAL" clId="{9B6926F0-027D-40CC-B6B9-A2642C9DA761}" dt="2020-08-23T22:49:14.697" v="1405" actId="47"/>
        <pc:sldMkLst>
          <pc:docMk/>
          <pc:sldMk cId="688363779" sldId="898"/>
        </pc:sldMkLst>
        <pc:spChg chg="mod">
          <ac:chgData name="Darryl  Coleman" userId="04e2e37b-7986-4670-926a-4d5b86a35ef6" providerId="ADAL" clId="{9B6926F0-027D-40CC-B6B9-A2642C9DA761}" dt="2020-08-21T02:59:01.961" v="808" actId="255"/>
          <ac:spMkLst>
            <pc:docMk/>
            <pc:sldMk cId="688363779" sldId="898"/>
            <ac:spMk id="2" creationId="{37A16E74-08AB-4E8D-B884-3635EBBAD0AA}"/>
          </ac:spMkLst>
        </pc:spChg>
        <pc:spChg chg="mod">
          <ac:chgData name="Darryl  Coleman" userId="04e2e37b-7986-4670-926a-4d5b86a35ef6" providerId="ADAL" clId="{9B6926F0-027D-40CC-B6B9-A2642C9DA761}" dt="2020-08-21T02:58:52.970" v="807" actId="2711"/>
          <ac:spMkLst>
            <pc:docMk/>
            <pc:sldMk cId="688363779" sldId="898"/>
            <ac:spMk id="3" creationId="{82E5BDA3-0E0D-4725-AC6F-ABD7AAF25F3F}"/>
          </ac:spMkLst>
        </pc:spChg>
        <pc:spChg chg="add del">
          <ac:chgData name="Darryl  Coleman" userId="04e2e37b-7986-4670-926a-4d5b86a35ef6" providerId="ADAL" clId="{9B6926F0-027D-40CC-B6B9-A2642C9DA761}" dt="2020-08-21T02:54:36.845" v="719" actId="26606"/>
          <ac:spMkLst>
            <pc:docMk/>
            <pc:sldMk cId="688363779" sldId="898"/>
            <ac:spMk id="8" creationId="{3B854194-185D-494D-905C-7C7CB2E30F6E}"/>
          </ac:spMkLst>
        </pc:spChg>
        <pc:spChg chg="add del">
          <ac:chgData name="Darryl  Coleman" userId="04e2e37b-7986-4670-926a-4d5b86a35ef6" providerId="ADAL" clId="{9B6926F0-027D-40CC-B6B9-A2642C9DA761}" dt="2020-08-21T02:54:36.845" v="719" actId="26606"/>
          <ac:spMkLst>
            <pc:docMk/>
            <pc:sldMk cId="688363779" sldId="898"/>
            <ac:spMk id="10" creationId="{B4F5FA0D-0104-4987-8241-EFF7C85B88DE}"/>
          </ac:spMkLst>
        </pc:spChg>
        <pc:spChg chg="add del">
          <ac:chgData name="Darryl  Coleman" userId="04e2e37b-7986-4670-926a-4d5b86a35ef6" providerId="ADAL" clId="{9B6926F0-027D-40CC-B6B9-A2642C9DA761}" dt="2020-08-21T02:55:19.606" v="745" actId="26606"/>
          <ac:spMkLst>
            <pc:docMk/>
            <pc:sldMk cId="688363779" sldId="898"/>
            <ac:spMk id="17" creationId="{4351DFE5-F63D-4BE0-BDA9-E3EB88F01AA5}"/>
          </ac:spMkLst>
        </pc:spChg>
        <pc:spChg chg="add">
          <ac:chgData name="Darryl  Coleman" userId="04e2e37b-7986-4670-926a-4d5b86a35ef6" providerId="ADAL" clId="{9B6926F0-027D-40CC-B6B9-A2642C9DA761}" dt="2020-08-21T02:55:19.606" v="745" actId="26606"/>
          <ac:spMkLst>
            <pc:docMk/>
            <pc:sldMk cId="688363779" sldId="898"/>
            <ac:spMk id="24" creationId="{3B854194-185D-494D-905C-7C7CB2E30F6E}"/>
          </ac:spMkLst>
        </pc:spChg>
        <pc:spChg chg="add">
          <ac:chgData name="Darryl  Coleman" userId="04e2e37b-7986-4670-926a-4d5b86a35ef6" providerId="ADAL" clId="{9B6926F0-027D-40CC-B6B9-A2642C9DA761}" dt="2020-08-21T02:55:19.606" v="745" actId="26606"/>
          <ac:spMkLst>
            <pc:docMk/>
            <pc:sldMk cId="688363779" sldId="898"/>
            <ac:spMk id="26" creationId="{B4F5FA0D-0104-4987-8241-EFF7C85B88DE}"/>
          </ac:spMkLst>
        </pc:spChg>
        <pc:picChg chg="add del">
          <ac:chgData name="Darryl  Coleman" userId="04e2e37b-7986-4670-926a-4d5b86a35ef6" providerId="ADAL" clId="{9B6926F0-027D-40CC-B6B9-A2642C9DA761}" dt="2020-08-21T02:54:36.845" v="719" actId="26606"/>
          <ac:picMkLst>
            <pc:docMk/>
            <pc:sldMk cId="688363779" sldId="898"/>
            <ac:picMk id="12" creationId="{2897127E-6CEF-446C-BE87-93B7C46E49D1}"/>
          </ac:picMkLst>
        </pc:picChg>
        <pc:picChg chg="add del">
          <ac:chgData name="Darryl  Coleman" userId="04e2e37b-7986-4670-926a-4d5b86a35ef6" providerId="ADAL" clId="{9B6926F0-027D-40CC-B6B9-A2642C9DA761}" dt="2020-08-21T02:55:19.606" v="745" actId="26606"/>
          <ac:picMkLst>
            <pc:docMk/>
            <pc:sldMk cId="688363779" sldId="898"/>
            <ac:picMk id="19" creationId="{3AA16612-ACD2-4A16-8F2B-4514FD6BF28F}"/>
          </ac:picMkLst>
        </pc:picChg>
        <pc:picChg chg="add">
          <ac:chgData name="Darryl  Coleman" userId="04e2e37b-7986-4670-926a-4d5b86a35ef6" providerId="ADAL" clId="{9B6926F0-027D-40CC-B6B9-A2642C9DA761}" dt="2020-08-21T02:55:19.606" v="745" actId="26606"/>
          <ac:picMkLst>
            <pc:docMk/>
            <pc:sldMk cId="688363779" sldId="898"/>
            <ac:picMk id="28" creationId="{2897127E-6CEF-446C-BE87-93B7C46E49D1}"/>
          </ac:picMkLst>
        </pc:picChg>
      </pc:sldChg>
      <pc:sldChg chg="addSp delSp modSp new mod setBg">
        <pc:chgData name="Darryl  Coleman" userId="04e2e37b-7986-4670-926a-4d5b86a35ef6" providerId="ADAL" clId="{9B6926F0-027D-40CC-B6B9-A2642C9DA761}" dt="2020-08-24T12:38:33.316" v="1642" actId="207"/>
        <pc:sldMkLst>
          <pc:docMk/>
          <pc:sldMk cId="1174179937" sldId="899"/>
        </pc:sldMkLst>
        <pc:spChg chg="mod">
          <ac:chgData name="Darryl  Coleman" userId="04e2e37b-7986-4670-926a-4d5b86a35ef6" providerId="ADAL" clId="{9B6926F0-027D-40CC-B6B9-A2642C9DA761}" dt="2020-08-24T12:38:33.316" v="1642" actId="207"/>
          <ac:spMkLst>
            <pc:docMk/>
            <pc:sldMk cId="1174179937" sldId="899"/>
            <ac:spMk id="2" creationId="{D4822F05-E96D-48DC-9700-6D7904B39730}"/>
          </ac:spMkLst>
        </pc:spChg>
        <pc:spChg chg="mod">
          <ac:chgData name="Darryl  Coleman" userId="04e2e37b-7986-4670-926a-4d5b86a35ef6" providerId="ADAL" clId="{9B6926F0-027D-40CC-B6B9-A2642C9DA761}" dt="2020-08-23T22:56:59.943" v="1491" actId="255"/>
          <ac:spMkLst>
            <pc:docMk/>
            <pc:sldMk cId="1174179937" sldId="899"/>
            <ac:spMk id="3" creationId="{3E0FF7DF-F47E-41AF-A351-DB8AFF9F8334}"/>
          </ac:spMkLst>
        </pc:spChg>
        <pc:spChg chg="add del">
          <ac:chgData name="Darryl  Coleman" userId="04e2e37b-7986-4670-926a-4d5b86a35ef6" providerId="ADAL" clId="{9B6926F0-027D-40CC-B6B9-A2642C9DA761}" dt="2020-08-23T22:50:52.343" v="1417" actId="26606"/>
          <ac:spMkLst>
            <pc:docMk/>
            <pc:sldMk cId="1174179937" sldId="899"/>
            <ac:spMk id="8" creationId="{3B854194-185D-494D-905C-7C7CB2E30F6E}"/>
          </ac:spMkLst>
        </pc:spChg>
        <pc:spChg chg="add del">
          <ac:chgData name="Darryl  Coleman" userId="04e2e37b-7986-4670-926a-4d5b86a35ef6" providerId="ADAL" clId="{9B6926F0-027D-40CC-B6B9-A2642C9DA761}" dt="2020-08-23T22:50:52.343" v="1417" actId="26606"/>
          <ac:spMkLst>
            <pc:docMk/>
            <pc:sldMk cId="1174179937" sldId="899"/>
            <ac:spMk id="10" creationId="{B4F5FA0D-0104-4987-8241-EFF7C85B88DE}"/>
          </ac:spMkLst>
        </pc:spChg>
        <pc:spChg chg="add">
          <ac:chgData name="Darryl  Coleman" userId="04e2e37b-7986-4670-926a-4d5b86a35ef6" providerId="ADAL" clId="{9B6926F0-027D-40CC-B6B9-A2642C9DA761}" dt="2020-08-23T22:50:52.343" v="1417" actId="26606"/>
          <ac:spMkLst>
            <pc:docMk/>
            <pc:sldMk cId="1174179937" sldId="899"/>
            <ac:spMk id="17" creationId="{DBF61EA3-B236-439E-9C0B-340980D56BEE}"/>
          </ac:spMkLst>
        </pc:spChg>
        <pc:spChg chg="add">
          <ac:chgData name="Darryl  Coleman" userId="04e2e37b-7986-4670-926a-4d5b86a35ef6" providerId="ADAL" clId="{9B6926F0-027D-40CC-B6B9-A2642C9DA761}" dt="2020-08-23T22:50:52.343" v="1417" actId="26606"/>
          <ac:spMkLst>
            <pc:docMk/>
            <pc:sldMk cId="1174179937" sldId="899"/>
            <ac:spMk id="23" creationId="{E659831F-0D9A-4C63-9EBB-8435B85A440F}"/>
          </ac:spMkLst>
        </pc:spChg>
        <pc:grpChg chg="add">
          <ac:chgData name="Darryl  Coleman" userId="04e2e37b-7986-4670-926a-4d5b86a35ef6" providerId="ADAL" clId="{9B6926F0-027D-40CC-B6B9-A2642C9DA761}" dt="2020-08-23T22:50:52.343" v="1417" actId="26606"/>
          <ac:grpSpMkLst>
            <pc:docMk/>
            <pc:sldMk cId="1174179937" sldId="899"/>
            <ac:grpSpMk id="19" creationId="{28FAF094-D087-493F-8DF9-A486C2D6BBAA}"/>
          </ac:grpSpMkLst>
        </pc:grpChg>
        <pc:picChg chg="add del">
          <ac:chgData name="Darryl  Coleman" userId="04e2e37b-7986-4670-926a-4d5b86a35ef6" providerId="ADAL" clId="{9B6926F0-027D-40CC-B6B9-A2642C9DA761}" dt="2020-08-23T22:50:52.343" v="1417" actId="26606"/>
          <ac:picMkLst>
            <pc:docMk/>
            <pc:sldMk cId="1174179937" sldId="899"/>
            <ac:picMk id="12" creationId="{2897127E-6CEF-446C-BE87-93B7C46E49D1}"/>
          </ac:picMkLst>
        </pc:picChg>
      </pc:sldChg>
      <pc:sldChg chg="addSp delSp modSp new mod ord setBg">
        <pc:chgData name="Darryl  Coleman" userId="04e2e37b-7986-4670-926a-4d5b86a35ef6" providerId="ADAL" clId="{9B6926F0-027D-40CC-B6B9-A2642C9DA761}" dt="2020-08-24T12:38:43.550" v="1643" actId="207"/>
        <pc:sldMkLst>
          <pc:docMk/>
          <pc:sldMk cId="2216338214" sldId="900"/>
        </pc:sldMkLst>
        <pc:spChg chg="mod">
          <ac:chgData name="Darryl  Coleman" userId="04e2e37b-7986-4670-926a-4d5b86a35ef6" providerId="ADAL" clId="{9B6926F0-027D-40CC-B6B9-A2642C9DA761}" dt="2020-08-24T12:38:43.550" v="1643" actId="207"/>
          <ac:spMkLst>
            <pc:docMk/>
            <pc:sldMk cId="2216338214" sldId="900"/>
            <ac:spMk id="2" creationId="{E36E2FAA-4B6B-4EFF-9C2E-C50C7A7A4986}"/>
          </ac:spMkLst>
        </pc:spChg>
        <pc:spChg chg="mod">
          <ac:chgData name="Darryl  Coleman" userId="04e2e37b-7986-4670-926a-4d5b86a35ef6" providerId="ADAL" clId="{9B6926F0-027D-40CC-B6B9-A2642C9DA761}" dt="2020-08-23T22:50:48.399" v="1416" actId="26606"/>
          <ac:spMkLst>
            <pc:docMk/>
            <pc:sldMk cId="2216338214" sldId="900"/>
            <ac:spMk id="3" creationId="{B9BFA1BE-8793-4746-8689-94DE8FE2E2D6}"/>
          </ac:spMkLst>
        </pc:spChg>
        <pc:spChg chg="add del">
          <ac:chgData name="Darryl  Coleman" userId="04e2e37b-7986-4670-926a-4d5b86a35ef6" providerId="ADAL" clId="{9B6926F0-027D-40CC-B6B9-A2642C9DA761}" dt="2020-08-23T22:50:48.399" v="1416" actId="26606"/>
          <ac:spMkLst>
            <pc:docMk/>
            <pc:sldMk cId="2216338214" sldId="900"/>
            <ac:spMk id="8" creationId="{4351DFE5-F63D-4BE0-BDA9-E3EB88F01AA5}"/>
          </ac:spMkLst>
        </pc:spChg>
        <pc:spChg chg="add">
          <ac:chgData name="Darryl  Coleman" userId="04e2e37b-7986-4670-926a-4d5b86a35ef6" providerId="ADAL" clId="{9B6926F0-027D-40CC-B6B9-A2642C9DA761}" dt="2020-08-23T22:50:48.399" v="1416" actId="26606"/>
          <ac:spMkLst>
            <pc:docMk/>
            <pc:sldMk cId="2216338214" sldId="900"/>
            <ac:spMk id="15" creationId="{DBF61EA3-B236-439E-9C0B-340980D56BEE}"/>
          </ac:spMkLst>
        </pc:spChg>
        <pc:spChg chg="add">
          <ac:chgData name="Darryl  Coleman" userId="04e2e37b-7986-4670-926a-4d5b86a35ef6" providerId="ADAL" clId="{9B6926F0-027D-40CC-B6B9-A2642C9DA761}" dt="2020-08-23T22:50:48.399" v="1416" actId="26606"/>
          <ac:spMkLst>
            <pc:docMk/>
            <pc:sldMk cId="2216338214" sldId="900"/>
            <ac:spMk id="21" creationId="{E659831F-0D9A-4C63-9EBB-8435B85A440F}"/>
          </ac:spMkLst>
        </pc:spChg>
        <pc:grpChg chg="add">
          <ac:chgData name="Darryl  Coleman" userId="04e2e37b-7986-4670-926a-4d5b86a35ef6" providerId="ADAL" clId="{9B6926F0-027D-40CC-B6B9-A2642C9DA761}" dt="2020-08-23T22:50:48.399" v="1416" actId="26606"/>
          <ac:grpSpMkLst>
            <pc:docMk/>
            <pc:sldMk cId="2216338214" sldId="900"/>
            <ac:grpSpMk id="17" creationId="{28FAF094-D087-493F-8DF9-A486C2D6BBAA}"/>
          </ac:grpSpMkLst>
        </pc:grpChg>
        <pc:picChg chg="add del">
          <ac:chgData name="Darryl  Coleman" userId="04e2e37b-7986-4670-926a-4d5b86a35ef6" providerId="ADAL" clId="{9B6926F0-027D-40CC-B6B9-A2642C9DA761}" dt="2020-08-23T22:50:48.399" v="1416" actId="26606"/>
          <ac:picMkLst>
            <pc:docMk/>
            <pc:sldMk cId="2216338214" sldId="900"/>
            <ac:picMk id="10" creationId="{3AA16612-ACD2-4A16-8F2B-4514FD6BF28F}"/>
          </ac:picMkLst>
        </pc:picChg>
      </pc:sldChg>
      <pc:sldChg chg="addSp delSp modSp new mod setBg">
        <pc:chgData name="Darryl  Coleman" userId="04e2e37b-7986-4670-926a-4d5b86a35ef6" providerId="ADAL" clId="{9B6926F0-027D-40CC-B6B9-A2642C9DA761}" dt="2020-08-24T12:38:51.297" v="1644" actId="207"/>
        <pc:sldMkLst>
          <pc:docMk/>
          <pc:sldMk cId="2187961537" sldId="901"/>
        </pc:sldMkLst>
        <pc:spChg chg="mod">
          <ac:chgData name="Darryl  Coleman" userId="04e2e37b-7986-4670-926a-4d5b86a35ef6" providerId="ADAL" clId="{9B6926F0-027D-40CC-B6B9-A2642C9DA761}" dt="2020-08-24T12:38:51.297" v="1644" actId="207"/>
          <ac:spMkLst>
            <pc:docMk/>
            <pc:sldMk cId="2187961537" sldId="901"/>
            <ac:spMk id="2" creationId="{A761B7A5-3403-4E2C-9AB9-FA94CE03349D}"/>
          </ac:spMkLst>
        </pc:spChg>
        <pc:spChg chg="mod">
          <ac:chgData name="Darryl  Coleman" userId="04e2e37b-7986-4670-926a-4d5b86a35ef6" providerId="ADAL" clId="{9B6926F0-027D-40CC-B6B9-A2642C9DA761}" dt="2020-08-23T22:57:52.066" v="1501" actId="14100"/>
          <ac:spMkLst>
            <pc:docMk/>
            <pc:sldMk cId="2187961537" sldId="901"/>
            <ac:spMk id="3" creationId="{95F4964A-0249-4944-8210-4F37F7DB0984}"/>
          </ac:spMkLst>
        </pc:spChg>
        <pc:spChg chg="add del">
          <ac:chgData name="Darryl  Coleman" userId="04e2e37b-7986-4670-926a-4d5b86a35ef6" providerId="ADAL" clId="{9B6926F0-027D-40CC-B6B9-A2642C9DA761}" dt="2020-08-21T03:03:30.986" v="865" actId="26606"/>
          <ac:spMkLst>
            <pc:docMk/>
            <pc:sldMk cId="2187961537" sldId="901"/>
            <ac:spMk id="8" creationId="{3B854194-185D-494D-905C-7C7CB2E30F6E}"/>
          </ac:spMkLst>
        </pc:spChg>
        <pc:spChg chg="add del">
          <ac:chgData name="Darryl  Coleman" userId="04e2e37b-7986-4670-926a-4d5b86a35ef6" providerId="ADAL" clId="{9B6926F0-027D-40CC-B6B9-A2642C9DA761}" dt="2020-08-21T03:03:30.986" v="865" actId="26606"/>
          <ac:spMkLst>
            <pc:docMk/>
            <pc:sldMk cId="2187961537" sldId="901"/>
            <ac:spMk id="10" creationId="{B4F5FA0D-0104-4987-8241-EFF7C85B88DE}"/>
          </ac:spMkLst>
        </pc:spChg>
        <pc:spChg chg="add del">
          <ac:chgData name="Darryl  Coleman" userId="04e2e37b-7986-4670-926a-4d5b86a35ef6" providerId="ADAL" clId="{9B6926F0-027D-40CC-B6B9-A2642C9DA761}" dt="2020-08-23T22:50:45.386" v="1415" actId="26606"/>
          <ac:spMkLst>
            <pc:docMk/>
            <pc:sldMk cId="2187961537" sldId="901"/>
            <ac:spMk id="17" creationId="{4351DFE5-F63D-4BE0-BDA9-E3EB88F01AA5}"/>
          </ac:spMkLst>
        </pc:spChg>
        <pc:spChg chg="add">
          <ac:chgData name="Darryl  Coleman" userId="04e2e37b-7986-4670-926a-4d5b86a35ef6" providerId="ADAL" clId="{9B6926F0-027D-40CC-B6B9-A2642C9DA761}" dt="2020-08-23T22:50:45.386" v="1415" actId="26606"/>
          <ac:spMkLst>
            <pc:docMk/>
            <pc:sldMk cId="2187961537" sldId="901"/>
            <ac:spMk id="24" creationId="{DBF61EA3-B236-439E-9C0B-340980D56BEE}"/>
          </ac:spMkLst>
        </pc:spChg>
        <pc:spChg chg="add">
          <ac:chgData name="Darryl  Coleman" userId="04e2e37b-7986-4670-926a-4d5b86a35ef6" providerId="ADAL" clId="{9B6926F0-027D-40CC-B6B9-A2642C9DA761}" dt="2020-08-23T22:50:45.386" v="1415" actId="26606"/>
          <ac:spMkLst>
            <pc:docMk/>
            <pc:sldMk cId="2187961537" sldId="901"/>
            <ac:spMk id="30" creationId="{E659831F-0D9A-4C63-9EBB-8435B85A440F}"/>
          </ac:spMkLst>
        </pc:spChg>
        <pc:grpChg chg="add">
          <ac:chgData name="Darryl  Coleman" userId="04e2e37b-7986-4670-926a-4d5b86a35ef6" providerId="ADAL" clId="{9B6926F0-027D-40CC-B6B9-A2642C9DA761}" dt="2020-08-23T22:50:45.386" v="1415" actId="26606"/>
          <ac:grpSpMkLst>
            <pc:docMk/>
            <pc:sldMk cId="2187961537" sldId="901"/>
            <ac:grpSpMk id="26" creationId="{28FAF094-D087-493F-8DF9-A486C2D6BBAA}"/>
          </ac:grpSpMkLst>
        </pc:grpChg>
        <pc:picChg chg="add del">
          <ac:chgData name="Darryl  Coleman" userId="04e2e37b-7986-4670-926a-4d5b86a35ef6" providerId="ADAL" clId="{9B6926F0-027D-40CC-B6B9-A2642C9DA761}" dt="2020-08-21T03:03:30.986" v="865" actId="26606"/>
          <ac:picMkLst>
            <pc:docMk/>
            <pc:sldMk cId="2187961537" sldId="901"/>
            <ac:picMk id="12" creationId="{2897127E-6CEF-446C-BE87-93B7C46E49D1}"/>
          </ac:picMkLst>
        </pc:picChg>
        <pc:picChg chg="add del">
          <ac:chgData name="Darryl  Coleman" userId="04e2e37b-7986-4670-926a-4d5b86a35ef6" providerId="ADAL" clId="{9B6926F0-027D-40CC-B6B9-A2642C9DA761}" dt="2020-08-23T22:50:45.386" v="1415" actId="26606"/>
          <ac:picMkLst>
            <pc:docMk/>
            <pc:sldMk cId="2187961537" sldId="901"/>
            <ac:picMk id="19" creationId="{3AA16612-ACD2-4A16-8F2B-4514FD6BF28F}"/>
          </ac:picMkLst>
        </pc:picChg>
      </pc:sldChg>
      <pc:sldChg chg="addSp delSp modSp new mod setBg setClrOvrMap">
        <pc:chgData name="Darryl  Coleman" userId="04e2e37b-7986-4670-926a-4d5b86a35ef6" providerId="ADAL" clId="{9B6926F0-027D-40CC-B6B9-A2642C9DA761}" dt="2020-08-24T12:38:57.740" v="1645" actId="207"/>
        <pc:sldMkLst>
          <pc:docMk/>
          <pc:sldMk cId="276109912" sldId="902"/>
        </pc:sldMkLst>
        <pc:spChg chg="mod">
          <ac:chgData name="Darryl  Coleman" userId="04e2e37b-7986-4670-926a-4d5b86a35ef6" providerId="ADAL" clId="{9B6926F0-027D-40CC-B6B9-A2642C9DA761}" dt="2020-08-24T12:38:57.740" v="1645" actId="207"/>
          <ac:spMkLst>
            <pc:docMk/>
            <pc:sldMk cId="276109912" sldId="902"/>
            <ac:spMk id="2" creationId="{98D6983E-1E73-4761-9C6D-EE0CB147E037}"/>
          </ac:spMkLst>
        </pc:spChg>
        <pc:spChg chg="mod">
          <ac:chgData name="Darryl  Coleman" userId="04e2e37b-7986-4670-926a-4d5b86a35ef6" providerId="ADAL" clId="{9B6926F0-027D-40CC-B6B9-A2642C9DA761}" dt="2020-08-23T22:50:40.024" v="1414" actId="26606"/>
          <ac:spMkLst>
            <pc:docMk/>
            <pc:sldMk cId="276109912" sldId="902"/>
            <ac:spMk id="3" creationId="{C56C6497-DE40-4F52-A064-53B78F7F3DF5}"/>
          </ac:spMkLst>
        </pc:spChg>
        <pc:spChg chg="add del">
          <ac:chgData name="Darryl  Coleman" userId="04e2e37b-7986-4670-926a-4d5b86a35ef6" providerId="ADAL" clId="{9B6926F0-027D-40CC-B6B9-A2642C9DA761}" dt="2020-08-21T03:05:59.553" v="918" actId="26606"/>
          <ac:spMkLst>
            <pc:docMk/>
            <pc:sldMk cId="276109912" sldId="902"/>
            <ac:spMk id="8" creationId="{4351DFE5-F63D-4BE0-BDA9-E3EB88F01AA5}"/>
          </ac:spMkLst>
        </pc:spChg>
        <pc:spChg chg="add del">
          <ac:chgData name="Darryl  Coleman" userId="04e2e37b-7986-4670-926a-4d5b86a35ef6" providerId="ADAL" clId="{9B6926F0-027D-40CC-B6B9-A2642C9DA761}" dt="2020-08-23T22:50:28.036" v="1412" actId="26606"/>
          <ac:spMkLst>
            <pc:docMk/>
            <pc:sldMk cId="276109912" sldId="902"/>
            <ac:spMk id="15" creationId="{2CB6C291-6CAF-46DF-ACFF-AADF0FD03F58}"/>
          </ac:spMkLst>
        </pc:spChg>
        <pc:spChg chg="add del">
          <ac:chgData name="Darryl  Coleman" userId="04e2e37b-7986-4670-926a-4d5b86a35ef6" providerId="ADAL" clId="{9B6926F0-027D-40CC-B6B9-A2642C9DA761}" dt="2020-08-23T22:50:40.024" v="1414" actId="26606"/>
          <ac:spMkLst>
            <pc:docMk/>
            <pc:sldMk cId="276109912" sldId="902"/>
            <ac:spMk id="22" creationId="{DAF1966E-FD40-4A4A-B61B-C4DF7FA05F06}"/>
          </ac:spMkLst>
        </pc:spChg>
        <pc:spChg chg="add del">
          <ac:chgData name="Darryl  Coleman" userId="04e2e37b-7986-4670-926a-4d5b86a35ef6" providerId="ADAL" clId="{9B6926F0-027D-40CC-B6B9-A2642C9DA761}" dt="2020-08-23T22:50:40.024" v="1414" actId="26606"/>
          <ac:spMkLst>
            <pc:docMk/>
            <pc:sldMk cId="276109912" sldId="902"/>
            <ac:spMk id="24" creationId="{047BFA19-D45E-416B-A404-7AF2F3F27017}"/>
          </ac:spMkLst>
        </pc:spChg>
        <pc:spChg chg="add del">
          <ac:chgData name="Darryl  Coleman" userId="04e2e37b-7986-4670-926a-4d5b86a35ef6" providerId="ADAL" clId="{9B6926F0-027D-40CC-B6B9-A2642C9DA761}" dt="2020-08-23T22:50:40.024" v="1414" actId="26606"/>
          <ac:spMkLst>
            <pc:docMk/>
            <pc:sldMk cId="276109912" sldId="902"/>
            <ac:spMk id="26" creationId="{8E0105E7-23DB-4CF2-8258-FF47C7620F6E}"/>
          </ac:spMkLst>
        </pc:spChg>
        <pc:spChg chg="add del">
          <ac:chgData name="Darryl  Coleman" userId="04e2e37b-7986-4670-926a-4d5b86a35ef6" providerId="ADAL" clId="{9B6926F0-027D-40CC-B6B9-A2642C9DA761}" dt="2020-08-23T22:50:40.024" v="1414" actId="26606"/>
          <ac:spMkLst>
            <pc:docMk/>
            <pc:sldMk cId="276109912" sldId="902"/>
            <ac:spMk id="28" creationId="{074B4F7D-14B2-478B-8BF5-01E4E0C5D263}"/>
          </ac:spMkLst>
        </pc:spChg>
        <pc:spChg chg="add">
          <ac:chgData name="Darryl  Coleman" userId="04e2e37b-7986-4670-926a-4d5b86a35ef6" providerId="ADAL" clId="{9B6926F0-027D-40CC-B6B9-A2642C9DA761}" dt="2020-08-23T22:50:40.024" v="1414" actId="26606"/>
          <ac:spMkLst>
            <pc:docMk/>
            <pc:sldMk cId="276109912" sldId="902"/>
            <ac:spMk id="33" creationId="{DBF61EA3-B236-439E-9C0B-340980D56BEE}"/>
          </ac:spMkLst>
        </pc:spChg>
        <pc:spChg chg="add">
          <ac:chgData name="Darryl  Coleman" userId="04e2e37b-7986-4670-926a-4d5b86a35ef6" providerId="ADAL" clId="{9B6926F0-027D-40CC-B6B9-A2642C9DA761}" dt="2020-08-23T22:50:40.024" v="1414" actId="26606"/>
          <ac:spMkLst>
            <pc:docMk/>
            <pc:sldMk cId="276109912" sldId="902"/>
            <ac:spMk id="39" creationId="{E659831F-0D9A-4C63-9EBB-8435B85A440F}"/>
          </ac:spMkLst>
        </pc:spChg>
        <pc:grpChg chg="add">
          <ac:chgData name="Darryl  Coleman" userId="04e2e37b-7986-4670-926a-4d5b86a35ef6" providerId="ADAL" clId="{9B6926F0-027D-40CC-B6B9-A2642C9DA761}" dt="2020-08-23T22:50:40.024" v="1414" actId="26606"/>
          <ac:grpSpMkLst>
            <pc:docMk/>
            <pc:sldMk cId="276109912" sldId="902"/>
            <ac:grpSpMk id="35" creationId="{28FAF094-D087-493F-8DF9-A486C2D6BBAA}"/>
          </ac:grpSpMkLst>
        </pc:grpChg>
        <pc:picChg chg="add del">
          <ac:chgData name="Darryl  Coleman" userId="04e2e37b-7986-4670-926a-4d5b86a35ef6" providerId="ADAL" clId="{9B6926F0-027D-40CC-B6B9-A2642C9DA761}" dt="2020-08-21T03:05:59.553" v="918" actId="26606"/>
          <ac:picMkLst>
            <pc:docMk/>
            <pc:sldMk cId="276109912" sldId="902"/>
            <ac:picMk id="10" creationId="{3AA16612-ACD2-4A16-8F2B-4514FD6BF28F}"/>
          </ac:picMkLst>
        </pc:picChg>
        <pc:picChg chg="add del">
          <ac:chgData name="Darryl  Coleman" userId="04e2e37b-7986-4670-926a-4d5b86a35ef6" providerId="ADAL" clId="{9B6926F0-027D-40CC-B6B9-A2642C9DA761}" dt="2020-08-23T22:50:28.036" v="1412" actId="26606"/>
          <ac:picMkLst>
            <pc:docMk/>
            <pc:sldMk cId="276109912" sldId="902"/>
            <ac:picMk id="17" creationId="{63C11A00-A2A3-417C-B33D-DC753ED7C3BB}"/>
          </ac:picMkLst>
        </pc:picChg>
      </pc:sldChg>
      <pc:sldChg chg="addSp delSp modSp new mod setBg">
        <pc:chgData name="Darryl  Coleman" userId="04e2e37b-7986-4670-926a-4d5b86a35ef6" providerId="ADAL" clId="{9B6926F0-027D-40CC-B6B9-A2642C9DA761}" dt="2020-08-24T12:39:07.403" v="1646" actId="207"/>
        <pc:sldMkLst>
          <pc:docMk/>
          <pc:sldMk cId="1847171129" sldId="903"/>
        </pc:sldMkLst>
        <pc:spChg chg="mod">
          <ac:chgData name="Darryl  Coleman" userId="04e2e37b-7986-4670-926a-4d5b86a35ef6" providerId="ADAL" clId="{9B6926F0-027D-40CC-B6B9-A2642C9DA761}" dt="2020-08-24T12:39:07.403" v="1646" actId="207"/>
          <ac:spMkLst>
            <pc:docMk/>
            <pc:sldMk cId="1847171129" sldId="903"/>
            <ac:spMk id="2" creationId="{2ED05C49-0F76-4C96-8A56-65EA34136587}"/>
          </ac:spMkLst>
        </pc:spChg>
        <pc:spChg chg="mod">
          <ac:chgData name="Darryl  Coleman" userId="04e2e37b-7986-4670-926a-4d5b86a35ef6" providerId="ADAL" clId="{9B6926F0-027D-40CC-B6B9-A2642C9DA761}" dt="2020-08-23T22:50:35.614" v="1413" actId="26606"/>
          <ac:spMkLst>
            <pc:docMk/>
            <pc:sldMk cId="1847171129" sldId="903"/>
            <ac:spMk id="3" creationId="{B877B0C4-44A3-469F-A680-6679334D243F}"/>
          </ac:spMkLst>
        </pc:spChg>
        <pc:spChg chg="add del">
          <ac:chgData name="Darryl  Coleman" userId="04e2e37b-7986-4670-926a-4d5b86a35ef6" providerId="ADAL" clId="{9B6926F0-027D-40CC-B6B9-A2642C9DA761}" dt="2020-08-23T22:50:35.614" v="1413" actId="26606"/>
          <ac:spMkLst>
            <pc:docMk/>
            <pc:sldMk cId="1847171129" sldId="903"/>
            <ac:spMk id="8" creationId="{3B854194-185D-494D-905C-7C7CB2E30F6E}"/>
          </ac:spMkLst>
        </pc:spChg>
        <pc:spChg chg="add del">
          <ac:chgData name="Darryl  Coleman" userId="04e2e37b-7986-4670-926a-4d5b86a35ef6" providerId="ADAL" clId="{9B6926F0-027D-40CC-B6B9-A2642C9DA761}" dt="2020-08-23T22:50:35.614" v="1413" actId="26606"/>
          <ac:spMkLst>
            <pc:docMk/>
            <pc:sldMk cId="1847171129" sldId="903"/>
            <ac:spMk id="10" creationId="{B4F5FA0D-0104-4987-8241-EFF7C85B88DE}"/>
          </ac:spMkLst>
        </pc:spChg>
        <pc:spChg chg="add">
          <ac:chgData name="Darryl  Coleman" userId="04e2e37b-7986-4670-926a-4d5b86a35ef6" providerId="ADAL" clId="{9B6926F0-027D-40CC-B6B9-A2642C9DA761}" dt="2020-08-23T22:50:35.614" v="1413" actId="26606"/>
          <ac:spMkLst>
            <pc:docMk/>
            <pc:sldMk cId="1847171129" sldId="903"/>
            <ac:spMk id="17" creationId="{DBF61EA3-B236-439E-9C0B-340980D56BEE}"/>
          </ac:spMkLst>
        </pc:spChg>
        <pc:spChg chg="add">
          <ac:chgData name="Darryl  Coleman" userId="04e2e37b-7986-4670-926a-4d5b86a35ef6" providerId="ADAL" clId="{9B6926F0-027D-40CC-B6B9-A2642C9DA761}" dt="2020-08-23T22:50:35.614" v="1413" actId="26606"/>
          <ac:spMkLst>
            <pc:docMk/>
            <pc:sldMk cId="1847171129" sldId="903"/>
            <ac:spMk id="23" creationId="{E659831F-0D9A-4C63-9EBB-8435B85A440F}"/>
          </ac:spMkLst>
        </pc:spChg>
        <pc:grpChg chg="add">
          <ac:chgData name="Darryl  Coleman" userId="04e2e37b-7986-4670-926a-4d5b86a35ef6" providerId="ADAL" clId="{9B6926F0-027D-40CC-B6B9-A2642C9DA761}" dt="2020-08-23T22:50:35.614" v="1413" actId="26606"/>
          <ac:grpSpMkLst>
            <pc:docMk/>
            <pc:sldMk cId="1847171129" sldId="903"/>
            <ac:grpSpMk id="19" creationId="{28FAF094-D087-493F-8DF9-A486C2D6BBAA}"/>
          </ac:grpSpMkLst>
        </pc:grpChg>
        <pc:picChg chg="add del">
          <ac:chgData name="Darryl  Coleman" userId="04e2e37b-7986-4670-926a-4d5b86a35ef6" providerId="ADAL" clId="{9B6926F0-027D-40CC-B6B9-A2642C9DA761}" dt="2020-08-23T22:50:35.614" v="1413" actId="26606"/>
          <ac:picMkLst>
            <pc:docMk/>
            <pc:sldMk cId="1847171129" sldId="903"/>
            <ac:picMk id="12" creationId="{2897127E-6CEF-446C-BE87-93B7C46E49D1}"/>
          </ac:picMkLst>
        </pc:picChg>
      </pc:sldChg>
      <pc:sldChg chg="addSp delSp modSp new mod setBg modAnim">
        <pc:chgData name="Darryl  Coleman" userId="04e2e37b-7986-4670-926a-4d5b86a35ef6" providerId="ADAL" clId="{9B6926F0-027D-40CC-B6B9-A2642C9DA761}" dt="2020-08-24T12:45:07.524" v="1694" actId="207"/>
        <pc:sldMkLst>
          <pc:docMk/>
          <pc:sldMk cId="3978294257" sldId="904"/>
        </pc:sldMkLst>
        <pc:spChg chg="add del mod">
          <ac:chgData name="Darryl  Coleman" userId="04e2e37b-7986-4670-926a-4d5b86a35ef6" providerId="ADAL" clId="{9B6926F0-027D-40CC-B6B9-A2642C9DA761}" dt="2020-08-21T03:25:25.901" v="1051" actId="26606"/>
          <ac:spMkLst>
            <pc:docMk/>
            <pc:sldMk cId="3978294257" sldId="904"/>
            <ac:spMk id="2" creationId="{A7E22F44-EF6B-41DE-BFE8-6B79E5AE5737}"/>
          </ac:spMkLst>
        </pc:spChg>
        <pc:spChg chg="add del mod">
          <ac:chgData name="Darryl  Coleman" userId="04e2e37b-7986-4670-926a-4d5b86a35ef6" providerId="ADAL" clId="{9B6926F0-027D-40CC-B6B9-A2642C9DA761}" dt="2020-08-21T03:25:25.901" v="1051" actId="26606"/>
          <ac:spMkLst>
            <pc:docMk/>
            <pc:sldMk cId="3978294257" sldId="904"/>
            <ac:spMk id="3" creationId="{26899C95-F237-427A-B54B-C0709C3E1C83}"/>
          </ac:spMkLst>
        </pc:spChg>
        <pc:spChg chg="add del">
          <ac:chgData name="Darryl  Coleman" userId="04e2e37b-7986-4670-926a-4d5b86a35ef6" providerId="ADAL" clId="{9B6926F0-027D-40CC-B6B9-A2642C9DA761}" dt="2020-08-21T03:25:25.901" v="1051" actId="26606"/>
          <ac:spMkLst>
            <pc:docMk/>
            <pc:sldMk cId="3978294257" sldId="904"/>
            <ac:spMk id="8" creationId="{4351DFE5-F63D-4BE0-BDA9-E3EB88F01AA5}"/>
          </ac:spMkLst>
        </pc:spChg>
        <pc:spChg chg="add del">
          <ac:chgData name="Darryl  Coleman" userId="04e2e37b-7986-4670-926a-4d5b86a35ef6" providerId="ADAL" clId="{9B6926F0-027D-40CC-B6B9-A2642C9DA761}" dt="2020-08-21T03:25:25.876" v="1050" actId="26606"/>
          <ac:spMkLst>
            <pc:docMk/>
            <pc:sldMk cId="3978294257" sldId="904"/>
            <ac:spMk id="15" creationId="{57845966-6EFC-468A-9CC7-BAB4B95854E7}"/>
          </ac:spMkLst>
        </pc:spChg>
        <pc:spChg chg="add del">
          <ac:chgData name="Darryl  Coleman" userId="04e2e37b-7986-4670-926a-4d5b86a35ef6" providerId="ADAL" clId="{9B6926F0-027D-40CC-B6B9-A2642C9DA761}" dt="2020-08-21T03:25:25.876" v="1050" actId="26606"/>
          <ac:spMkLst>
            <pc:docMk/>
            <pc:sldMk cId="3978294257" sldId="904"/>
            <ac:spMk id="19" creationId="{ADAD1991-FFD1-4E94-ABAB-7560D33008E4}"/>
          </ac:spMkLst>
        </pc:spChg>
        <pc:spChg chg="add del">
          <ac:chgData name="Darryl  Coleman" userId="04e2e37b-7986-4670-926a-4d5b86a35ef6" providerId="ADAL" clId="{9B6926F0-027D-40CC-B6B9-A2642C9DA761}" dt="2020-08-23T22:54:00.147" v="1450" actId="26606"/>
          <ac:spMkLst>
            <pc:docMk/>
            <pc:sldMk cId="3978294257" sldId="904"/>
            <ac:spMk id="21" creationId="{9AF5C66A-E8F2-4E13-98A3-FE96597C5A42}"/>
          </ac:spMkLst>
        </pc:spChg>
        <pc:spChg chg="add mod">
          <ac:chgData name="Darryl  Coleman" userId="04e2e37b-7986-4670-926a-4d5b86a35ef6" providerId="ADAL" clId="{9B6926F0-027D-40CC-B6B9-A2642C9DA761}" dt="2020-08-24T12:45:07.524" v="1694" actId="207"/>
          <ac:spMkLst>
            <pc:docMk/>
            <pc:sldMk cId="3978294257" sldId="904"/>
            <ac:spMk id="23" creationId="{A7E22F44-EF6B-41DE-BFE8-6B79E5AE5737}"/>
          </ac:spMkLst>
        </pc:spChg>
        <pc:spChg chg="add mod">
          <ac:chgData name="Darryl  Coleman" userId="04e2e37b-7986-4670-926a-4d5b86a35ef6" providerId="ADAL" clId="{9B6926F0-027D-40CC-B6B9-A2642C9DA761}" dt="2020-08-23T23:04:55.962" v="1565" actId="2711"/>
          <ac:spMkLst>
            <pc:docMk/>
            <pc:sldMk cId="3978294257" sldId="904"/>
            <ac:spMk id="24" creationId="{26899C95-F237-427A-B54B-C0709C3E1C83}"/>
          </ac:spMkLst>
        </pc:spChg>
        <pc:spChg chg="add">
          <ac:chgData name="Darryl  Coleman" userId="04e2e37b-7986-4670-926a-4d5b86a35ef6" providerId="ADAL" clId="{9B6926F0-027D-40CC-B6B9-A2642C9DA761}" dt="2020-08-23T22:54:00.147" v="1450" actId="26606"/>
          <ac:spMkLst>
            <pc:docMk/>
            <pc:sldMk cId="3978294257" sldId="904"/>
            <ac:spMk id="29" creationId="{058A14AF-9FB5-4CC7-BA35-E8E85D3EDF0E}"/>
          </ac:spMkLst>
        </pc:spChg>
        <pc:spChg chg="add">
          <ac:chgData name="Darryl  Coleman" userId="04e2e37b-7986-4670-926a-4d5b86a35ef6" providerId="ADAL" clId="{9B6926F0-027D-40CC-B6B9-A2642C9DA761}" dt="2020-08-23T22:54:00.147" v="1450" actId="26606"/>
          <ac:spMkLst>
            <pc:docMk/>
            <pc:sldMk cId="3978294257" sldId="904"/>
            <ac:spMk id="31" creationId="{3A9A4357-BD1D-4622-A4FE-766E6AB8DE84}"/>
          </ac:spMkLst>
        </pc:spChg>
        <pc:spChg chg="add">
          <ac:chgData name="Darryl  Coleman" userId="04e2e37b-7986-4670-926a-4d5b86a35ef6" providerId="ADAL" clId="{9B6926F0-027D-40CC-B6B9-A2642C9DA761}" dt="2020-08-23T22:54:00.147" v="1450" actId="26606"/>
          <ac:spMkLst>
            <pc:docMk/>
            <pc:sldMk cId="3978294257" sldId="904"/>
            <ac:spMk id="33" creationId="{E659831F-0D9A-4C63-9EBB-8435B85A440F}"/>
          </ac:spMkLst>
        </pc:spChg>
        <pc:spChg chg="add">
          <ac:chgData name="Darryl  Coleman" userId="04e2e37b-7986-4670-926a-4d5b86a35ef6" providerId="ADAL" clId="{9B6926F0-027D-40CC-B6B9-A2642C9DA761}" dt="2020-08-23T22:54:00.147" v="1450" actId="26606"/>
          <ac:spMkLst>
            <pc:docMk/>
            <pc:sldMk cId="3978294257" sldId="904"/>
            <ac:spMk id="35" creationId="{E6995CE5-F890-4ABA-82A2-26507CE8D2A3}"/>
          </ac:spMkLst>
        </pc:spChg>
        <pc:picChg chg="add mod ord">
          <ac:chgData name="Darryl  Coleman" userId="04e2e37b-7986-4670-926a-4d5b86a35ef6" providerId="ADAL" clId="{9B6926F0-027D-40CC-B6B9-A2642C9DA761}" dt="2020-08-23T22:54:00.147" v="1450" actId="26606"/>
          <ac:picMkLst>
            <pc:docMk/>
            <pc:sldMk cId="3978294257" sldId="904"/>
            <ac:picMk id="4" creationId="{23C29BA3-7406-48E0-AAB4-207F97CFD5CE}"/>
          </ac:picMkLst>
        </pc:picChg>
        <pc:picChg chg="add del">
          <ac:chgData name="Darryl  Coleman" userId="04e2e37b-7986-4670-926a-4d5b86a35ef6" providerId="ADAL" clId="{9B6926F0-027D-40CC-B6B9-A2642C9DA761}" dt="2020-08-21T03:25:25.901" v="1051" actId="26606"/>
          <ac:picMkLst>
            <pc:docMk/>
            <pc:sldMk cId="3978294257" sldId="904"/>
            <ac:picMk id="10" creationId="{3AA16612-ACD2-4A16-8F2B-4514FD6BF28F}"/>
          </ac:picMkLst>
        </pc:picChg>
        <pc:picChg chg="add del">
          <ac:chgData name="Darryl  Coleman" userId="04e2e37b-7986-4670-926a-4d5b86a35ef6" providerId="ADAL" clId="{9B6926F0-027D-40CC-B6B9-A2642C9DA761}" dt="2020-08-21T03:25:25.876" v="1050" actId="26606"/>
          <ac:picMkLst>
            <pc:docMk/>
            <pc:sldMk cId="3978294257" sldId="904"/>
            <ac:picMk id="17" creationId="{75554383-98AF-4A47-BB65-705FAAA4BE6A}"/>
          </ac:picMkLst>
        </pc:picChg>
        <pc:picChg chg="add del">
          <ac:chgData name="Darryl  Coleman" userId="04e2e37b-7986-4670-926a-4d5b86a35ef6" providerId="ADAL" clId="{9B6926F0-027D-40CC-B6B9-A2642C9DA761}" dt="2020-08-23T22:54:00.147" v="1450" actId="26606"/>
          <ac:picMkLst>
            <pc:docMk/>
            <pc:sldMk cId="3978294257" sldId="904"/>
            <ac:picMk id="22" creationId="{AC860275-E106-493A-8BF0-E0A91130EF6A}"/>
          </ac:picMkLst>
        </pc:picChg>
      </pc:sldChg>
      <pc:sldChg chg="addSp delSp modSp new del mod setBg">
        <pc:chgData name="Darryl  Coleman" userId="04e2e37b-7986-4670-926a-4d5b86a35ef6" providerId="ADAL" clId="{9B6926F0-027D-40CC-B6B9-A2642C9DA761}" dt="2020-08-21T03:20:03.343" v="1039" actId="47"/>
        <pc:sldMkLst>
          <pc:docMk/>
          <pc:sldMk cId="3674704783" sldId="905"/>
        </pc:sldMkLst>
        <pc:spChg chg="mod">
          <ac:chgData name="Darryl  Coleman" userId="04e2e37b-7986-4670-926a-4d5b86a35ef6" providerId="ADAL" clId="{9B6926F0-027D-40CC-B6B9-A2642C9DA761}" dt="2020-08-21T03:13:13.499" v="1035" actId="26606"/>
          <ac:spMkLst>
            <pc:docMk/>
            <pc:sldMk cId="3674704783" sldId="905"/>
            <ac:spMk id="2" creationId="{35599100-C465-4356-B9C2-A501FE261F94}"/>
          </ac:spMkLst>
        </pc:spChg>
        <pc:spChg chg="mod">
          <ac:chgData name="Darryl  Coleman" userId="04e2e37b-7986-4670-926a-4d5b86a35ef6" providerId="ADAL" clId="{9B6926F0-027D-40CC-B6B9-A2642C9DA761}" dt="2020-08-21T03:13:13.499" v="1035" actId="26606"/>
          <ac:spMkLst>
            <pc:docMk/>
            <pc:sldMk cId="3674704783" sldId="905"/>
            <ac:spMk id="3" creationId="{0ED7FA36-7E23-4705-8F9A-C39D2A7899D4}"/>
          </ac:spMkLst>
        </pc:spChg>
        <pc:spChg chg="add del">
          <ac:chgData name="Darryl  Coleman" userId="04e2e37b-7986-4670-926a-4d5b86a35ef6" providerId="ADAL" clId="{9B6926F0-027D-40CC-B6B9-A2642C9DA761}" dt="2020-08-21T03:13:13.476" v="1034" actId="26606"/>
          <ac:spMkLst>
            <pc:docMk/>
            <pc:sldMk cId="3674704783" sldId="905"/>
            <ac:spMk id="8" creationId="{4351DFE5-F63D-4BE0-BDA9-E3EB88F01AA5}"/>
          </ac:spMkLst>
        </pc:spChg>
        <pc:spChg chg="add">
          <ac:chgData name="Darryl  Coleman" userId="04e2e37b-7986-4670-926a-4d5b86a35ef6" providerId="ADAL" clId="{9B6926F0-027D-40CC-B6B9-A2642C9DA761}" dt="2020-08-21T03:13:13.499" v="1035" actId="26606"/>
          <ac:spMkLst>
            <pc:docMk/>
            <pc:sldMk cId="3674704783" sldId="905"/>
            <ac:spMk id="13" creationId="{3B854194-185D-494D-905C-7C7CB2E30F6E}"/>
          </ac:spMkLst>
        </pc:spChg>
        <pc:spChg chg="add">
          <ac:chgData name="Darryl  Coleman" userId="04e2e37b-7986-4670-926a-4d5b86a35ef6" providerId="ADAL" clId="{9B6926F0-027D-40CC-B6B9-A2642C9DA761}" dt="2020-08-21T03:13:13.499" v="1035" actId="26606"/>
          <ac:spMkLst>
            <pc:docMk/>
            <pc:sldMk cId="3674704783" sldId="905"/>
            <ac:spMk id="14" creationId="{B4F5FA0D-0104-4987-8241-EFF7C85B88DE}"/>
          </ac:spMkLst>
        </pc:spChg>
        <pc:picChg chg="add del">
          <ac:chgData name="Darryl  Coleman" userId="04e2e37b-7986-4670-926a-4d5b86a35ef6" providerId="ADAL" clId="{9B6926F0-027D-40CC-B6B9-A2642C9DA761}" dt="2020-08-21T03:13:13.476" v="1034" actId="26606"/>
          <ac:picMkLst>
            <pc:docMk/>
            <pc:sldMk cId="3674704783" sldId="905"/>
            <ac:picMk id="10" creationId="{3AA16612-ACD2-4A16-8F2B-4514FD6BF28F}"/>
          </ac:picMkLst>
        </pc:picChg>
        <pc:picChg chg="add">
          <ac:chgData name="Darryl  Coleman" userId="04e2e37b-7986-4670-926a-4d5b86a35ef6" providerId="ADAL" clId="{9B6926F0-027D-40CC-B6B9-A2642C9DA761}" dt="2020-08-21T03:13:13.499" v="1035" actId="26606"/>
          <ac:picMkLst>
            <pc:docMk/>
            <pc:sldMk cId="3674704783" sldId="905"/>
            <ac:picMk id="12" creationId="{2897127E-6CEF-446C-BE87-93B7C46E49D1}"/>
          </ac:picMkLst>
        </pc:picChg>
      </pc:sldChg>
      <pc:sldChg chg="addSp delSp modSp mod">
        <pc:chgData name="Darryl  Coleman" userId="04e2e37b-7986-4670-926a-4d5b86a35ef6" providerId="ADAL" clId="{9B6926F0-027D-40CC-B6B9-A2642C9DA761}" dt="2020-08-24T12:39:45.673" v="1649" actId="255"/>
        <pc:sldMkLst>
          <pc:docMk/>
          <pc:sldMk cId="207752729" sldId="907"/>
        </pc:sldMkLst>
        <pc:spChg chg="mod">
          <ac:chgData name="Darryl  Coleman" userId="04e2e37b-7986-4670-926a-4d5b86a35ef6" providerId="ADAL" clId="{9B6926F0-027D-40CC-B6B9-A2642C9DA761}" dt="2020-08-24T12:39:45.673" v="1649" actId="255"/>
          <ac:spMkLst>
            <pc:docMk/>
            <pc:sldMk cId="207752729" sldId="907"/>
            <ac:spMk id="2" creationId="{A6CBBA77-BEDD-459F-A551-94EDA9E5E13F}"/>
          </ac:spMkLst>
        </pc:spChg>
        <pc:spChg chg="mod">
          <ac:chgData name="Darryl  Coleman" userId="04e2e37b-7986-4670-926a-4d5b86a35ef6" providerId="ADAL" clId="{9B6926F0-027D-40CC-B6B9-A2642C9DA761}" dt="2020-08-23T22:58:45.521" v="1507" actId="2711"/>
          <ac:spMkLst>
            <pc:docMk/>
            <pc:sldMk cId="207752729" sldId="907"/>
            <ac:spMk id="3" creationId="{1042E7E5-709B-4256-AB35-7415453CF6D8}"/>
          </ac:spMkLst>
        </pc:spChg>
        <pc:spChg chg="del">
          <ac:chgData name="Darryl  Coleman" userId="04e2e37b-7986-4670-926a-4d5b86a35ef6" providerId="ADAL" clId="{9B6926F0-027D-40CC-B6B9-A2642C9DA761}" dt="2020-08-23T22:51:56.165" v="1425" actId="26606"/>
          <ac:spMkLst>
            <pc:docMk/>
            <pc:sldMk cId="207752729" sldId="907"/>
            <ac:spMk id="8" creationId="{4351DFE5-F63D-4BE0-BDA9-E3EB88F01AA5}"/>
          </ac:spMkLst>
        </pc:spChg>
        <pc:spChg chg="add">
          <ac:chgData name="Darryl  Coleman" userId="04e2e37b-7986-4670-926a-4d5b86a35ef6" providerId="ADAL" clId="{9B6926F0-027D-40CC-B6B9-A2642C9DA761}" dt="2020-08-23T22:51:56.165" v="1425" actId="26606"/>
          <ac:spMkLst>
            <pc:docMk/>
            <pc:sldMk cId="207752729" sldId="907"/>
            <ac:spMk id="15" creationId="{DBF61EA3-B236-439E-9C0B-340980D56BEE}"/>
          </ac:spMkLst>
        </pc:spChg>
        <pc:spChg chg="add">
          <ac:chgData name="Darryl  Coleman" userId="04e2e37b-7986-4670-926a-4d5b86a35ef6" providerId="ADAL" clId="{9B6926F0-027D-40CC-B6B9-A2642C9DA761}" dt="2020-08-23T22:51:56.165" v="1425" actId="26606"/>
          <ac:spMkLst>
            <pc:docMk/>
            <pc:sldMk cId="207752729" sldId="907"/>
            <ac:spMk id="21" creationId="{E659831F-0D9A-4C63-9EBB-8435B85A440F}"/>
          </ac:spMkLst>
        </pc:spChg>
        <pc:grpChg chg="add">
          <ac:chgData name="Darryl  Coleman" userId="04e2e37b-7986-4670-926a-4d5b86a35ef6" providerId="ADAL" clId="{9B6926F0-027D-40CC-B6B9-A2642C9DA761}" dt="2020-08-23T22:51:56.165" v="1425" actId="26606"/>
          <ac:grpSpMkLst>
            <pc:docMk/>
            <pc:sldMk cId="207752729" sldId="907"/>
            <ac:grpSpMk id="17" creationId="{28FAF094-D087-493F-8DF9-A486C2D6BBAA}"/>
          </ac:grpSpMkLst>
        </pc:grpChg>
        <pc:picChg chg="del">
          <ac:chgData name="Darryl  Coleman" userId="04e2e37b-7986-4670-926a-4d5b86a35ef6" providerId="ADAL" clId="{9B6926F0-027D-40CC-B6B9-A2642C9DA761}" dt="2020-08-23T22:51:56.165" v="1425" actId="26606"/>
          <ac:picMkLst>
            <pc:docMk/>
            <pc:sldMk cId="207752729" sldId="907"/>
            <ac:picMk id="10" creationId="{3AA16612-ACD2-4A16-8F2B-4514FD6BF28F}"/>
          </ac:picMkLst>
        </pc:picChg>
      </pc:sldChg>
      <pc:sldChg chg="addSp delSp modSp mod">
        <pc:chgData name="Darryl  Coleman" userId="04e2e37b-7986-4670-926a-4d5b86a35ef6" providerId="ADAL" clId="{9B6926F0-027D-40CC-B6B9-A2642C9DA761}" dt="2020-08-23T23:07:38.194" v="1585" actId="255"/>
        <pc:sldMkLst>
          <pc:docMk/>
          <pc:sldMk cId="3830186929" sldId="908"/>
        </pc:sldMkLst>
        <pc:spChg chg="mod">
          <ac:chgData name="Darryl  Coleman" userId="04e2e37b-7986-4670-926a-4d5b86a35ef6" providerId="ADAL" clId="{9B6926F0-027D-40CC-B6B9-A2642C9DA761}" dt="2020-08-23T23:07:38.194" v="1585" actId="255"/>
          <ac:spMkLst>
            <pc:docMk/>
            <pc:sldMk cId="3830186929" sldId="908"/>
            <ac:spMk id="2" creationId="{24120718-FD56-47AF-8FB4-1527B4DEC3D5}"/>
          </ac:spMkLst>
        </pc:spChg>
        <pc:spChg chg="mod">
          <ac:chgData name="Darryl  Coleman" userId="04e2e37b-7986-4670-926a-4d5b86a35ef6" providerId="ADAL" clId="{9B6926F0-027D-40CC-B6B9-A2642C9DA761}" dt="2020-08-23T23:00:13.842" v="1518" actId="5793"/>
          <ac:spMkLst>
            <pc:docMk/>
            <pc:sldMk cId="3830186929" sldId="908"/>
            <ac:spMk id="3" creationId="{6AD4BE72-0731-45F2-B5DD-ED7F63631131}"/>
          </ac:spMkLst>
        </pc:spChg>
        <pc:spChg chg="del">
          <ac:chgData name="Darryl  Coleman" userId="04e2e37b-7986-4670-926a-4d5b86a35ef6" providerId="ADAL" clId="{9B6926F0-027D-40CC-B6B9-A2642C9DA761}" dt="2020-08-23T22:51:59.432" v="1426" actId="26606"/>
          <ac:spMkLst>
            <pc:docMk/>
            <pc:sldMk cId="3830186929" sldId="908"/>
            <ac:spMk id="8" creationId="{4351DFE5-F63D-4BE0-BDA9-E3EB88F01AA5}"/>
          </ac:spMkLst>
        </pc:spChg>
        <pc:spChg chg="add">
          <ac:chgData name="Darryl  Coleman" userId="04e2e37b-7986-4670-926a-4d5b86a35ef6" providerId="ADAL" clId="{9B6926F0-027D-40CC-B6B9-A2642C9DA761}" dt="2020-08-23T22:51:59.432" v="1426" actId="26606"/>
          <ac:spMkLst>
            <pc:docMk/>
            <pc:sldMk cId="3830186929" sldId="908"/>
            <ac:spMk id="15" creationId="{DBF61EA3-B236-439E-9C0B-340980D56BEE}"/>
          </ac:spMkLst>
        </pc:spChg>
        <pc:spChg chg="add">
          <ac:chgData name="Darryl  Coleman" userId="04e2e37b-7986-4670-926a-4d5b86a35ef6" providerId="ADAL" clId="{9B6926F0-027D-40CC-B6B9-A2642C9DA761}" dt="2020-08-23T22:51:59.432" v="1426" actId="26606"/>
          <ac:spMkLst>
            <pc:docMk/>
            <pc:sldMk cId="3830186929" sldId="908"/>
            <ac:spMk id="21" creationId="{E659831F-0D9A-4C63-9EBB-8435B85A440F}"/>
          </ac:spMkLst>
        </pc:spChg>
        <pc:grpChg chg="add">
          <ac:chgData name="Darryl  Coleman" userId="04e2e37b-7986-4670-926a-4d5b86a35ef6" providerId="ADAL" clId="{9B6926F0-027D-40CC-B6B9-A2642C9DA761}" dt="2020-08-23T22:51:59.432" v="1426" actId="26606"/>
          <ac:grpSpMkLst>
            <pc:docMk/>
            <pc:sldMk cId="3830186929" sldId="908"/>
            <ac:grpSpMk id="17" creationId="{28FAF094-D087-493F-8DF9-A486C2D6BBAA}"/>
          </ac:grpSpMkLst>
        </pc:grpChg>
        <pc:picChg chg="del">
          <ac:chgData name="Darryl  Coleman" userId="04e2e37b-7986-4670-926a-4d5b86a35ef6" providerId="ADAL" clId="{9B6926F0-027D-40CC-B6B9-A2642C9DA761}" dt="2020-08-23T22:51:59.432" v="1426" actId="26606"/>
          <ac:picMkLst>
            <pc:docMk/>
            <pc:sldMk cId="3830186929" sldId="908"/>
            <ac:picMk id="10" creationId="{3AA16612-ACD2-4A16-8F2B-4514FD6BF28F}"/>
          </ac:picMkLst>
        </pc:picChg>
      </pc:sldChg>
      <pc:sldChg chg="addSp delSp modSp mod">
        <pc:chgData name="Darryl  Coleman" userId="04e2e37b-7986-4670-926a-4d5b86a35ef6" providerId="ADAL" clId="{9B6926F0-027D-40CC-B6B9-A2642C9DA761}" dt="2020-08-24T12:40:10.819" v="1652" actId="207"/>
        <pc:sldMkLst>
          <pc:docMk/>
          <pc:sldMk cId="1307573464" sldId="909"/>
        </pc:sldMkLst>
        <pc:spChg chg="mod">
          <ac:chgData name="Darryl  Coleman" userId="04e2e37b-7986-4670-926a-4d5b86a35ef6" providerId="ADAL" clId="{9B6926F0-027D-40CC-B6B9-A2642C9DA761}" dt="2020-08-24T12:40:10.819" v="1652" actId="207"/>
          <ac:spMkLst>
            <pc:docMk/>
            <pc:sldMk cId="1307573464" sldId="909"/>
            <ac:spMk id="2" creationId="{A73336BB-AB15-4A1A-8CE7-417B8F7018BF}"/>
          </ac:spMkLst>
        </pc:spChg>
        <pc:spChg chg="mod">
          <ac:chgData name="Darryl  Coleman" userId="04e2e37b-7986-4670-926a-4d5b86a35ef6" providerId="ADAL" clId="{9B6926F0-027D-40CC-B6B9-A2642C9DA761}" dt="2020-08-23T22:52:13.490" v="1429" actId="26606"/>
          <ac:spMkLst>
            <pc:docMk/>
            <pc:sldMk cId="1307573464" sldId="909"/>
            <ac:spMk id="3" creationId="{0116316D-14D5-4962-BA4A-33184542A1E1}"/>
          </ac:spMkLst>
        </pc:spChg>
        <pc:spChg chg="del">
          <ac:chgData name="Darryl  Coleman" userId="04e2e37b-7986-4670-926a-4d5b86a35ef6" providerId="ADAL" clId="{9B6926F0-027D-40CC-B6B9-A2642C9DA761}" dt="2020-08-23T22:52:13.490" v="1429" actId="26606"/>
          <ac:spMkLst>
            <pc:docMk/>
            <pc:sldMk cId="1307573464" sldId="909"/>
            <ac:spMk id="8" creationId="{3B854194-185D-494D-905C-7C7CB2E30F6E}"/>
          </ac:spMkLst>
        </pc:spChg>
        <pc:spChg chg="del">
          <ac:chgData name="Darryl  Coleman" userId="04e2e37b-7986-4670-926a-4d5b86a35ef6" providerId="ADAL" clId="{9B6926F0-027D-40CC-B6B9-A2642C9DA761}" dt="2020-08-23T22:52:13.490" v="1429" actId="26606"/>
          <ac:spMkLst>
            <pc:docMk/>
            <pc:sldMk cId="1307573464" sldId="909"/>
            <ac:spMk id="10" creationId="{B4F5FA0D-0104-4987-8241-EFF7C85B88DE}"/>
          </ac:spMkLst>
        </pc:spChg>
        <pc:spChg chg="add">
          <ac:chgData name="Darryl  Coleman" userId="04e2e37b-7986-4670-926a-4d5b86a35ef6" providerId="ADAL" clId="{9B6926F0-027D-40CC-B6B9-A2642C9DA761}" dt="2020-08-23T22:52:13.490" v="1429" actId="26606"/>
          <ac:spMkLst>
            <pc:docMk/>
            <pc:sldMk cId="1307573464" sldId="909"/>
            <ac:spMk id="17" creationId="{DBF61EA3-B236-439E-9C0B-340980D56BEE}"/>
          </ac:spMkLst>
        </pc:spChg>
        <pc:spChg chg="add">
          <ac:chgData name="Darryl  Coleman" userId="04e2e37b-7986-4670-926a-4d5b86a35ef6" providerId="ADAL" clId="{9B6926F0-027D-40CC-B6B9-A2642C9DA761}" dt="2020-08-23T22:52:13.490" v="1429" actId="26606"/>
          <ac:spMkLst>
            <pc:docMk/>
            <pc:sldMk cId="1307573464" sldId="909"/>
            <ac:spMk id="23" creationId="{E659831F-0D9A-4C63-9EBB-8435B85A440F}"/>
          </ac:spMkLst>
        </pc:spChg>
        <pc:grpChg chg="add">
          <ac:chgData name="Darryl  Coleman" userId="04e2e37b-7986-4670-926a-4d5b86a35ef6" providerId="ADAL" clId="{9B6926F0-027D-40CC-B6B9-A2642C9DA761}" dt="2020-08-23T22:52:13.490" v="1429" actId="26606"/>
          <ac:grpSpMkLst>
            <pc:docMk/>
            <pc:sldMk cId="1307573464" sldId="909"/>
            <ac:grpSpMk id="19" creationId="{28FAF094-D087-493F-8DF9-A486C2D6BBAA}"/>
          </ac:grpSpMkLst>
        </pc:grpChg>
        <pc:picChg chg="del">
          <ac:chgData name="Darryl  Coleman" userId="04e2e37b-7986-4670-926a-4d5b86a35ef6" providerId="ADAL" clId="{9B6926F0-027D-40CC-B6B9-A2642C9DA761}" dt="2020-08-23T22:52:13.490" v="1429" actId="26606"/>
          <ac:picMkLst>
            <pc:docMk/>
            <pc:sldMk cId="1307573464" sldId="909"/>
            <ac:picMk id="12" creationId="{2897127E-6CEF-446C-BE87-93B7C46E49D1}"/>
          </ac:picMkLst>
        </pc:picChg>
      </pc:sldChg>
      <pc:sldChg chg="addSp delSp modSp mod">
        <pc:chgData name="Darryl  Coleman" userId="04e2e37b-7986-4670-926a-4d5b86a35ef6" providerId="ADAL" clId="{9B6926F0-027D-40CC-B6B9-A2642C9DA761}" dt="2020-08-24T12:40:16.952" v="1653" actId="207"/>
        <pc:sldMkLst>
          <pc:docMk/>
          <pc:sldMk cId="4117179107" sldId="910"/>
        </pc:sldMkLst>
        <pc:spChg chg="mod">
          <ac:chgData name="Darryl  Coleman" userId="04e2e37b-7986-4670-926a-4d5b86a35ef6" providerId="ADAL" clId="{9B6926F0-027D-40CC-B6B9-A2642C9DA761}" dt="2020-08-24T12:40:16.952" v="1653" actId="207"/>
          <ac:spMkLst>
            <pc:docMk/>
            <pc:sldMk cId="4117179107" sldId="910"/>
            <ac:spMk id="2" creationId="{ECFF5634-0F4C-45C2-882D-106F3F4AEB6B}"/>
          </ac:spMkLst>
        </pc:spChg>
        <pc:spChg chg="mod">
          <ac:chgData name="Darryl  Coleman" userId="04e2e37b-7986-4670-926a-4d5b86a35ef6" providerId="ADAL" clId="{9B6926F0-027D-40CC-B6B9-A2642C9DA761}" dt="2020-08-23T23:02:27.113" v="1538" actId="2711"/>
          <ac:spMkLst>
            <pc:docMk/>
            <pc:sldMk cId="4117179107" sldId="910"/>
            <ac:spMk id="3" creationId="{8FB2E125-52A5-4B10-A2E9-DD03B941E0F4}"/>
          </ac:spMkLst>
        </pc:spChg>
        <pc:spChg chg="del">
          <ac:chgData name="Darryl  Coleman" userId="04e2e37b-7986-4670-926a-4d5b86a35ef6" providerId="ADAL" clId="{9B6926F0-027D-40CC-B6B9-A2642C9DA761}" dt="2020-08-23T22:52:17.424" v="1430" actId="26606"/>
          <ac:spMkLst>
            <pc:docMk/>
            <pc:sldMk cId="4117179107" sldId="910"/>
            <ac:spMk id="8" creationId="{3B854194-185D-494D-905C-7C7CB2E30F6E}"/>
          </ac:spMkLst>
        </pc:spChg>
        <pc:spChg chg="del">
          <ac:chgData name="Darryl  Coleman" userId="04e2e37b-7986-4670-926a-4d5b86a35ef6" providerId="ADAL" clId="{9B6926F0-027D-40CC-B6B9-A2642C9DA761}" dt="2020-08-23T22:52:17.424" v="1430" actId="26606"/>
          <ac:spMkLst>
            <pc:docMk/>
            <pc:sldMk cId="4117179107" sldId="910"/>
            <ac:spMk id="10" creationId="{B4F5FA0D-0104-4987-8241-EFF7C85B88DE}"/>
          </ac:spMkLst>
        </pc:spChg>
        <pc:spChg chg="add">
          <ac:chgData name="Darryl  Coleman" userId="04e2e37b-7986-4670-926a-4d5b86a35ef6" providerId="ADAL" clId="{9B6926F0-027D-40CC-B6B9-A2642C9DA761}" dt="2020-08-23T22:52:17.424" v="1430" actId="26606"/>
          <ac:spMkLst>
            <pc:docMk/>
            <pc:sldMk cId="4117179107" sldId="910"/>
            <ac:spMk id="17" creationId="{DBF61EA3-B236-439E-9C0B-340980D56BEE}"/>
          </ac:spMkLst>
        </pc:spChg>
        <pc:spChg chg="add">
          <ac:chgData name="Darryl  Coleman" userId="04e2e37b-7986-4670-926a-4d5b86a35ef6" providerId="ADAL" clId="{9B6926F0-027D-40CC-B6B9-A2642C9DA761}" dt="2020-08-23T22:52:17.424" v="1430" actId="26606"/>
          <ac:spMkLst>
            <pc:docMk/>
            <pc:sldMk cId="4117179107" sldId="910"/>
            <ac:spMk id="23" creationId="{E659831F-0D9A-4C63-9EBB-8435B85A440F}"/>
          </ac:spMkLst>
        </pc:spChg>
        <pc:grpChg chg="add">
          <ac:chgData name="Darryl  Coleman" userId="04e2e37b-7986-4670-926a-4d5b86a35ef6" providerId="ADAL" clId="{9B6926F0-027D-40CC-B6B9-A2642C9DA761}" dt="2020-08-23T22:52:17.424" v="1430" actId="26606"/>
          <ac:grpSpMkLst>
            <pc:docMk/>
            <pc:sldMk cId="4117179107" sldId="910"/>
            <ac:grpSpMk id="19" creationId="{28FAF094-D087-493F-8DF9-A486C2D6BBAA}"/>
          </ac:grpSpMkLst>
        </pc:grpChg>
        <pc:picChg chg="del">
          <ac:chgData name="Darryl  Coleman" userId="04e2e37b-7986-4670-926a-4d5b86a35ef6" providerId="ADAL" clId="{9B6926F0-027D-40CC-B6B9-A2642C9DA761}" dt="2020-08-23T22:52:17.424" v="1430" actId="26606"/>
          <ac:picMkLst>
            <pc:docMk/>
            <pc:sldMk cId="4117179107" sldId="910"/>
            <ac:picMk id="12" creationId="{2897127E-6CEF-446C-BE87-93B7C46E49D1}"/>
          </ac:picMkLst>
        </pc:picChg>
      </pc:sldChg>
      <pc:sldChg chg="addSp delSp modSp mod">
        <pc:chgData name="Darryl  Coleman" userId="04e2e37b-7986-4670-926a-4d5b86a35ef6" providerId="ADAL" clId="{9B6926F0-027D-40CC-B6B9-A2642C9DA761}" dt="2020-08-24T12:40:04.324" v="1651" actId="207"/>
        <pc:sldMkLst>
          <pc:docMk/>
          <pc:sldMk cId="252689672" sldId="911"/>
        </pc:sldMkLst>
        <pc:spChg chg="mod">
          <ac:chgData name="Darryl  Coleman" userId="04e2e37b-7986-4670-926a-4d5b86a35ef6" providerId="ADAL" clId="{9B6926F0-027D-40CC-B6B9-A2642C9DA761}" dt="2020-08-24T12:40:04.324" v="1651" actId="207"/>
          <ac:spMkLst>
            <pc:docMk/>
            <pc:sldMk cId="252689672" sldId="911"/>
            <ac:spMk id="2" creationId="{5BDB2D40-032C-4181-959C-61F25B293544}"/>
          </ac:spMkLst>
        </pc:spChg>
        <pc:spChg chg="mod">
          <ac:chgData name="Darryl  Coleman" userId="04e2e37b-7986-4670-926a-4d5b86a35ef6" providerId="ADAL" clId="{9B6926F0-027D-40CC-B6B9-A2642C9DA761}" dt="2020-08-23T23:00:32.566" v="1520" actId="2711"/>
          <ac:spMkLst>
            <pc:docMk/>
            <pc:sldMk cId="252689672" sldId="911"/>
            <ac:spMk id="3" creationId="{708F88B2-3809-423A-A84E-1AE40602A81D}"/>
          </ac:spMkLst>
        </pc:spChg>
        <pc:spChg chg="del">
          <ac:chgData name="Darryl  Coleman" userId="04e2e37b-7986-4670-926a-4d5b86a35ef6" providerId="ADAL" clId="{9B6926F0-027D-40CC-B6B9-A2642C9DA761}" dt="2020-08-23T22:52:08.988" v="1428" actId="26606"/>
          <ac:spMkLst>
            <pc:docMk/>
            <pc:sldMk cId="252689672" sldId="911"/>
            <ac:spMk id="8" creationId="{3B854194-185D-494D-905C-7C7CB2E30F6E}"/>
          </ac:spMkLst>
        </pc:spChg>
        <pc:spChg chg="del">
          <ac:chgData name="Darryl  Coleman" userId="04e2e37b-7986-4670-926a-4d5b86a35ef6" providerId="ADAL" clId="{9B6926F0-027D-40CC-B6B9-A2642C9DA761}" dt="2020-08-23T22:52:08.988" v="1428" actId="26606"/>
          <ac:spMkLst>
            <pc:docMk/>
            <pc:sldMk cId="252689672" sldId="911"/>
            <ac:spMk id="10" creationId="{B4F5FA0D-0104-4987-8241-EFF7C85B88DE}"/>
          </ac:spMkLst>
        </pc:spChg>
        <pc:spChg chg="add">
          <ac:chgData name="Darryl  Coleman" userId="04e2e37b-7986-4670-926a-4d5b86a35ef6" providerId="ADAL" clId="{9B6926F0-027D-40CC-B6B9-A2642C9DA761}" dt="2020-08-23T22:52:08.988" v="1428" actId="26606"/>
          <ac:spMkLst>
            <pc:docMk/>
            <pc:sldMk cId="252689672" sldId="911"/>
            <ac:spMk id="17" creationId="{DBF61EA3-B236-439E-9C0B-340980D56BEE}"/>
          </ac:spMkLst>
        </pc:spChg>
        <pc:spChg chg="add">
          <ac:chgData name="Darryl  Coleman" userId="04e2e37b-7986-4670-926a-4d5b86a35ef6" providerId="ADAL" clId="{9B6926F0-027D-40CC-B6B9-A2642C9DA761}" dt="2020-08-23T22:52:08.988" v="1428" actId="26606"/>
          <ac:spMkLst>
            <pc:docMk/>
            <pc:sldMk cId="252689672" sldId="911"/>
            <ac:spMk id="23" creationId="{E659831F-0D9A-4C63-9EBB-8435B85A440F}"/>
          </ac:spMkLst>
        </pc:spChg>
        <pc:grpChg chg="add">
          <ac:chgData name="Darryl  Coleman" userId="04e2e37b-7986-4670-926a-4d5b86a35ef6" providerId="ADAL" clId="{9B6926F0-027D-40CC-B6B9-A2642C9DA761}" dt="2020-08-23T22:52:08.988" v="1428" actId="26606"/>
          <ac:grpSpMkLst>
            <pc:docMk/>
            <pc:sldMk cId="252689672" sldId="911"/>
            <ac:grpSpMk id="19" creationId="{28FAF094-D087-493F-8DF9-A486C2D6BBAA}"/>
          </ac:grpSpMkLst>
        </pc:grpChg>
        <pc:picChg chg="del">
          <ac:chgData name="Darryl  Coleman" userId="04e2e37b-7986-4670-926a-4d5b86a35ef6" providerId="ADAL" clId="{9B6926F0-027D-40CC-B6B9-A2642C9DA761}" dt="2020-08-23T22:52:08.988" v="1428" actId="26606"/>
          <ac:picMkLst>
            <pc:docMk/>
            <pc:sldMk cId="252689672" sldId="911"/>
            <ac:picMk id="12" creationId="{2897127E-6CEF-446C-BE87-93B7C46E49D1}"/>
          </ac:picMkLst>
        </pc:picChg>
      </pc:sldChg>
      <pc:sldChg chg="addSp delSp modSp mod">
        <pc:chgData name="Darryl  Coleman" userId="04e2e37b-7986-4670-926a-4d5b86a35ef6" providerId="ADAL" clId="{9B6926F0-027D-40CC-B6B9-A2642C9DA761}" dt="2020-08-24T12:40:25.271" v="1654" actId="207"/>
        <pc:sldMkLst>
          <pc:docMk/>
          <pc:sldMk cId="4179612534" sldId="912"/>
        </pc:sldMkLst>
        <pc:spChg chg="mod">
          <ac:chgData name="Darryl  Coleman" userId="04e2e37b-7986-4670-926a-4d5b86a35ef6" providerId="ADAL" clId="{9B6926F0-027D-40CC-B6B9-A2642C9DA761}" dt="2020-08-24T12:40:25.271" v="1654" actId="207"/>
          <ac:spMkLst>
            <pc:docMk/>
            <pc:sldMk cId="4179612534" sldId="912"/>
            <ac:spMk id="2" creationId="{5B4078DD-8619-4A09-8A92-91848BF38B5E}"/>
          </ac:spMkLst>
        </pc:spChg>
        <pc:spChg chg="mod">
          <ac:chgData name="Darryl  Coleman" userId="04e2e37b-7986-4670-926a-4d5b86a35ef6" providerId="ADAL" clId="{9B6926F0-027D-40CC-B6B9-A2642C9DA761}" dt="2020-08-23T23:02:10.499" v="1535" actId="2711"/>
          <ac:spMkLst>
            <pc:docMk/>
            <pc:sldMk cId="4179612534" sldId="912"/>
            <ac:spMk id="3" creationId="{1C335FE6-A7F4-4F03-9926-16D5B0A75D54}"/>
          </ac:spMkLst>
        </pc:spChg>
        <pc:spChg chg="del">
          <ac:chgData name="Darryl  Coleman" userId="04e2e37b-7986-4670-926a-4d5b86a35ef6" providerId="ADAL" clId="{9B6926F0-027D-40CC-B6B9-A2642C9DA761}" dt="2020-08-23T22:52:20.674" v="1431" actId="26606"/>
          <ac:spMkLst>
            <pc:docMk/>
            <pc:sldMk cId="4179612534" sldId="912"/>
            <ac:spMk id="8" creationId="{4351DFE5-F63D-4BE0-BDA9-E3EB88F01AA5}"/>
          </ac:spMkLst>
        </pc:spChg>
        <pc:spChg chg="add">
          <ac:chgData name="Darryl  Coleman" userId="04e2e37b-7986-4670-926a-4d5b86a35ef6" providerId="ADAL" clId="{9B6926F0-027D-40CC-B6B9-A2642C9DA761}" dt="2020-08-23T22:52:20.674" v="1431" actId="26606"/>
          <ac:spMkLst>
            <pc:docMk/>
            <pc:sldMk cId="4179612534" sldId="912"/>
            <ac:spMk id="15" creationId="{DBF61EA3-B236-439E-9C0B-340980D56BEE}"/>
          </ac:spMkLst>
        </pc:spChg>
        <pc:spChg chg="add">
          <ac:chgData name="Darryl  Coleman" userId="04e2e37b-7986-4670-926a-4d5b86a35ef6" providerId="ADAL" clId="{9B6926F0-027D-40CC-B6B9-A2642C9DA761}" dt="2020-08-23T22:52:20.674" v="1431" actId="26606"/>
          <ac:spMkLst>
            <pc:docMk/>
            <pc:sldMk cId="4179612534" sldId="912"/>
            <ac:spMk id="21" creationId="{E659831F-0D9A-4C63-9EBB-8435B85A440F}"/>
          </ac:spMkLst>
        </pc:spChg>
        <pc:grpChg chg="add">
          <ac:chgData name="Darryl  Coleman" userId="04e2e37b-7986-4670-926a-4d5b86a35ef6" providerId="ADAL" clId="{9B6926F0-027D-40CC-B6B9-A2642C9DA761}" dt="2020-08-23T22:52:20.674" v="1431" actId="26606"/>
          <ac:grpSpMkLst>
            <pc:docMk/>
            <pc:sldMk cId="4179612534" sldId="912"/>
            <ac:grpSpMk id="17" creationId="{28FAF094-D087-493F-8DF9-A486C2D6BBAA}"/>
          </ac:grpSpMkLst>
        </pc:grpChg>
        <pc:picChg chg="del">
          <ac:chgData name="Darryl  Coleman" userId="04e2e37b-7986-4670-926a-4d5b86a35ef6" providerId="ADAL" clId="{9B6926F0-027D-40CC-B6B9-A2642C9DA761}" dt="2020-08-23T22:52:20.674" v="1431" actId="26606"/>
          <ac:picMkLst>
            <pc:docMk/>
            <pc:sldMk cId="4179612534" sldId="912"/>
            <ac:picMk id="10" creationId="{3AA16612-ACD2-4A16-8F2B-4514FD6BF28F}"/>
          </ac:picMkLst>
        </pc:picChg>
      </pc:sldChg>
      <pc:sldChg chg="addSp delSp modSp mod">
        <pc:chgData name="Darryl  Coleman" userId="04e2e37b-7986-4670-926a-4d5b86a35ef6" providerId="ADAL" clId="{9B6926F0-027D-40CC-B6B9-A2642C9DA761}" dt="2020-08-24T12:40:38.608" v="1655" actId="207"/>
        <pc:sldMkLst>
          <pc:docMk/>
          <pc:sldMk cId="2565780079" sldId="913"/>
        </pc:sldMkLst>
        <pc:spChg chg="mod">
          <ac:chgData name="Darryl  Coleman" userId="04e2e37b-7986-4670-926a-4d5b86a35ef6" providerId="ADAL" clId="{9B6926F0-027D-40CC-B6B9-A2642C9DA761}" dt="2020-08-24T12:40:38.608" v="1655" actId="207"/>
          <ac:spMkLst>
            <pc:docMk/>
            <pc:sldMk cId="2565780079" sldId="913"/>
            <ac:spMk id="2" creationId="{29AC719B-4A4B-4C67-B74C-5E78252E77F6}"/>
          </ac:spMkLst>
        </pc:spChg>
        <pc:spChg chg="mod">
          <ac:chgData name="Darryl  Coleman" userId="04e2e37b-7986-4670-926a-4d5b86a35ef6" providerId="ADAL" clId="{9B6926F0-027D-40CC-B6B9-A2642C9DA761}" dt="2020-08-23T23:01:48.506" v="1532" actId="27636"/>
          <ac:spMkLst>
            <pc:docMk/>
            <pc:sldMk cId="2565780079" sldId="913"/>
            <ac:spMk id="3" creationId="{49A5A9F7-084D-4C56-A0B6-022F0B9E4F3B}"/>
          </ac:spMkLst>
        </pc:spChg>
        <pc:spChg chg="del">
          <ac:chgData name="Darryl  Coleman" userId="04e2e37b-7986-4670-926a-4d5b86a35ef6" providerId="ADAL" clId="{9B6926F0-027D-40CC-B6B9-A2642C9DA761}" dt="2020-08-23T22:52:23.361" v="1432" actId="26606"/>
          <ac:spMkLst>
            <pc:docMk/>
            <pc:sldMk cId="2565780079" sldId="913"/>
            <ac:spMk id="8" creationId="{4351DFE5-F63D-4BE0-BDA9-E3EB88F01AA5}"/>
          </ac:spMkLst>
        </pc:spChg>
        <pc:spChg chg="add">
          <ac:chgData name="Darryl  Coleman" userId="04e2e37b-7986-4670-926a-4d5b86a35ef6" providerId="ADAL" clId="{9B6926F0-027D-40CC-B6B9-A2642C9DA761}" dt="2020-08-23T22:52:23.361" v="1432" actId="26606"/>
          <ac:spMkLst>
            <pc:docMk/>
            <pc:sldMk cId="2565780079" sldId="913"/>
            <ac:spMk id="15" creationId="{DBF61EA3-B236-439E-9C0B-340980D56BEE}"/>
          </ac:spMkLst>
        </pc:spChg>
        <pc:spChg chg="add">
          <ac:chgData name="Darryl  Coleman" userId="04e2e37b-7986-4670-926a-4d5b86a35ef6" providerId="ADAL" clId="{9B6926F0-027D-40CC-B6B9-A2642C9DA761}" dt="2020-08-23T22:52:23.361" v="1432" actId="26606"/>
          <ac:spMkLst>
            <pc:docMk/>
            <pc:sldMk cId="2565780079" sldId="913"/>
            <ac:spMk id="21" creationId="{E659831F-0D9A-4C63-9EBB-8435B85A440F}"/>
          </ac:spMkLst>
        </pc:spChg>
        <pc:grpChg chg="add">
          <ac:chgData name="Darryl  Coleman" userId="04e2e37b-7986-4670-926a-4d5b86a35ef6" providerId="ADAL" clId="{9B6926F0-027D-40CC-B6B9-A2642C9DA761}" dt="2020-08-23T22:52:23.361" v="1432" actId="26606"/>
          <ac:grpSpMkLst>
            <pc:docMk/>
            <pc:sldMk cId="2565780079" sldId="913"/>
            <ac:grpSpMk id="17" creationId="{28FAF094-D087-493F-8DF9-A486C2D6BBAA}"/>
          </ac:grpSpMkLst>
        </pc:grpChg>
        <pc:picChg chg="del">
          <ac:chgData name="Darryl  Coleman" userId="04e2e37b-7986-4670-926a-4d5b86a35ef6" providerId="ADAL" clId="{9B6926F0-027D-40CC-B6B9-A2642C9DA761}" dt="2020-08-23T22:52:23.361" v="1432" actId="26606"/>
          <ac:picMkLst>
            <pc:docMk/>
            <pc:sldMk cId="2565780079" sldId="913"/>
            <ac:picMk id="10" creationId="{3AA16612-ACD2-4A16-8F2B-4514FD6BF28F}"/>
          </ac:picMkLst>
        </pc:picChg>
      </pc:sldChg>
      <pc:sldChg chg="addSp delSp modSp mod setBg">
        <pc:chgData name="Darryl  Coleman" userId="04e2e37b-7986-4670-926a-4d5b86a35ef6" providerId="ADAL" clId="{9B6926F0-027D-40CC-B6B9-A2642C9DA761}" dt="2020-08-24T12:40:47.597" v="1656" actId="207"/>
        <pc:sldMkLst>
          <pc:docMk/>
          <pc:sldMk cId="3774106334" sldId="914"/>
        </pc:sldMkLst>
        <pc:spChg chg="mod">
          <ac:chgData name="Darryl  Coleman" userId="04e2e37b-7986-4670-926a-4d5b86a35ef6" providerId="ADAL" clId="{9B6926F0-027D-40CC-B6B9-A2642C9DA761}" dt="2020-08-24T12:40:47.597" v="1656" actId="207"/>
          <ac:spMkLst>
            <pc:docMk/>
            <pc:sldMk cId="3774106334" sldId="914"/>
            <ac:spMk id="2" creationId="{2DD8EB31-B0E5-4689-84D6-16E30D83A7AD}"/>
          </ac:spMkLst>
        </pc:spChg>
        <pc:spChg chg="del">
          <ac:chgData name="Darryl  Coleman" userId="04e2e37b-7986-4670-926a-4d5b86a35ef6" providerId="ADAL" clId="{9B6926F0-027D-40CC-B6B9-A2642C9DA761}" dt="2020-08-23T22:52:29.904" v="1433" actId="26606"/>
          <ac:spMkLst>
            <pc:docMk/>
            <pc:sldMk cId="3774106334" sldId="914"/>
            <ac:spMk id="16" creationId="{4351DFE5-F63D-4BE0-BDA9-E3EB88F01AA5}"/>
          </ac:spMkLst>
        </pc:spChg>
        <pc:spChg chg="add">
          <ac:chgData name="Darryl  Coleman" userId="04e2e37b-7986-4670-926a-4d5b86a35ef6" providerId="ADAL" clId="{9B6926F0-027D-40CC-B6B9-A2642C9DA761}" dt="2020-08-23T22:52:29.904" v="1433" actId="26606"/>
          <ac:spMkLst>
            <pc:docMk/>
            <pc:sldMk cId="3774106334" sldId="914"/>
            <ac:spMk id="23" creationId="{6C4028FD-8BAA-4A19-BFDE-594D991B7552}"/>
          </ac:spMkLst>
        </pc:spChg>
        <pc:graphicFrameChg chg="mod modGraphic">
          <ac:chgData name="Darryl  Coleman" userId="04e2e37b-7986-4670-926a-4d5b86a35ef6" providerId="ADAL" clId="{9B6926F0-027D-40CC-B6B9-A2642C9DA761}" dt="2020-08-23T23:03:06.842" v="1544" actId="2711"/>
          <ac:graphicFrameMkLst>
            <pc:docMk/>
            <pc:sldMk cId="3774106334" sldId="914"/>
            <ac:graphicFrameMk id="12" creationId="{3E11C741-076A-4D19-802E-4A6E1067A53A}"/>
          </ac:graphicFrameMkLst>
        </pc:graphicFrameChg>
        <pc:picChg chg="del">
          <ac:chgData name="Darryl  Coleman" userId="04e2e37b-7986-4670-926a-4d5b86a35ef6" providerId="ADAL" clId="{9B6926F0-027D-40CC-B6B9-A2642C9DA761}" dt="2020-08-23T22:52:29.904" v="1433" actId="26606"/>
          <ac:picMkLst>
            <pc:docMk/>
            <pc:sldMk cId="3774106334" sldId="914"/>
            <ac:picMk id="18" creationId="{02DD2BC0-6F29-4B4F-8D61-2DCF6D2E8E73}"/>
          </ac:picMkLst>
        </pc:picChg>
      </pc:sldChg>
      <pc:sldChg chg="addSp delSp modSp mod">
        <pc:chgData name="Darryl  Coleman" userId="04e2e37b-7986-4670-926a-4d5b86a35ef6" providerId="ADAL" clId="{9B6926F0-027D-40CC-B6B9-A2642C9DA761}" dt="2020-08-24T12:40:55.266" v="1657" actId="207"/>
        <pc:sldMkLst>
          <pc:docMk/>
          <pc:sldMk cId="555327677" sldId="915"/>
        </pc:sldMkLst>
        <pc:spChg chg="mod">
          <ac:chgData name="Darryl  Coleman" userId="04e2e37b-7986-4670-926a-4d5b86a35ef6" providerId="ADAL" clId="{9B6926F0-027D-40CC-B6B9-A2642C9DA761}" dt="2020-08-24T12:40:55.266" v="1657" actId="207"/>
          <ac:spMkLst>
            <pc:docMk/>
            <pc:sldMk cId="555327677" sldId="915"/>
            <ac:spMk id="2" creationId="{3206C43A-86A6-436B-971E-D167590FB64F}"/>
          </ac:spMkLst>
        </pc:spChg>
        <pc:spChg chg="mod">
          <ac:chgData name="Darryl  Coleman" userId="04e2e37b-7986-4670-926a-4d5b86a35ef6" providerId="ADAL" clId="{9B6926F0-027D-40CC-B6B9-A2642C9DA761}" dt="2020-08-23T23:03:20.609" v="1547" actId="2711"/>
          <ac:spMkLst>
            <pc:docMk/>
            <pc:sldMk cId="555327677" sldId="915"/>
            <ac:spMk id="3" creationId="{13CAA3E7-103F-412D-B53A-0AAF8427FACA}"/>
          </ac:spMkLst>
        </pc:spChg>
        <pc:spChg chg="del">
          <ac:chgData name="Darryl  Coleman" userId="04e2e37b-7986-4670-926a-4d5b86a35ef6" providerId="ADAL" clId="{9B6926F0-027D-40CC-B6B9-A2642C9DA761}" dt="2020-08-23T22:52:34.690" v="1434" actId="26606"/>
          <ac:spMkLst>
            <pc:docMk/>
            <pc:sldMk cId="555327677" sldId="915"/>
            <ac:spMk id="8" creationId="{4351DFE5-F63D-4BE0-BDA9-E3EB88F01AA5}"/>
          </ac:spMkLst>
        </pc:spChg>
        <pc:spChg chg="add">
          <ac:chgData name="Darryl  Coleman" userId="04e2e37b-7986-4670-926a-4d5b86a35ef6" providerId="ADAL" clId="{9B6926F0-027D-40CC-B6B9-A2642C9DA761}" dt="2020-08-23T22:52:34.690" v="1434" actId="26606"/>
          <ac:spMkLst>
            <pc:docMk/>
            <pc:sldMk cId="555327677" sldId="915"/>
            <ac:spMk id="15" creationId="{DBF61EA3-B236-439E-9C0B-340980D56BEE}"/>
          </ac:spMkLst>
        </pc:spChg>
        <pc:spChg chg="add">
          <ac:chgData name="Darryl  Coleman" userId="04e2e37b-7986-4670-926a-4d5b86a35ef6" providerId="ADAL" clId="{9B6926F0-027D-40CC-B6B9-A2642C9DA761}" dt="2020-08-23T22:52:34.690" v="1434" actId="26606"/>
          <ac:spMkLst>
            <pc:docMk/>
            <pc:sldMk cId="555327677" sldId="915"/>
            <ac:spMk id="21" creationId="{E659831F-0D9A-4C63-9EBB-8435B85A440F}"/>
          </ac:spMkLst>
        </pc:spChg>
        <pc:grpChg chg="add">
          <ac:chgData name="Darryl  Coleman" userId="04e2e37b-7986-4670-926a-4d5b86a35ef6" providerId="ADAL" clId="{9B6926F0-027D-40CC-B6B9-A2642C9DA761}" dt="2020-08-23T22:52:34.690" v="1434" actId="26606"/>
          <ac:grpSpMkLst>
            <pc:docMk/>
            <pc:sldMk cId="555327677" sldId="915"/>
            <ac:grpSpMk id="17" creationId="{28FAF094-D087-493F-8DF9-A486C2D6BBAA}"/>
          </ac:grpSpMkLst>
        </pc:grpChg>
        <pc:picChg chg="del">
          <ac:chgData name="Darryl  Coleman" userId="04e2e37b-7986-4670-926a-4d5b86a35ef6" providerId="ADAL" clId="{9B6926F0-027D-40CC-B6B9-A2642C9DA761}" dt="2020-08-23T22:52:34.690" v="1434" actId="26606"/>
          <ac:picMkLst>
            <pc:docMk/>
            <pc:sldMk cId="555327677" sldId="915"/>
            <ac:picMk id="10" creationId="{3AA16612-ACD2-4A16-8F2B-4514FD6BF28F}"/>
          </ac:picMkLst>
        </pc:picChg>
      </pc:sldChg>
      <pc:sldChg chg="addSp delSp modSp mod">
        <pc:chgData name="Darryl  Coleman" userId="04e2e37b-7986-4670-926a-4d5b86a35ef6" providerId="ADAL" clId="{9B6926F0-027D-40CC-B6B9-A2642C9DA761}" dt="2020-08-24T12:41:05.927" v="1658" actId="207"/>
        <pc:sldMkLst>
          <pc:docMk/>
          <pc:sldMk cId="2924481610" sldId="916"/>
        </pc:sldMkLst>
        <pc:spChg chg="mod">
          <ac:chgData name="Darryl  Coleman" userId="04e2e37b-7986-4670-926a-4d5b86a35ef6" providerId="ADAL" clId="{9B6926F0-027D-40CC-B6B9-A2642C9DA761}" dt="2020-08-24T12:41:05.927" v="1658" actId="207"/>
          <ac:spMkLst>
            <pc:docMk/>
            <pc:sldMk cId="2924481610" sldId="916"/>
            <ac:spMk id="2" creationId="{FAE15E5A-0F36-4093-ABC3-AF16DDEE84ED}"/>
          </ac:spMkLst>
        </pc:spChg>
        <pc:spChg chg="mod">
          <ac:chgData name="Darryl  Coleman" userId="04e2e37b-7986-4670-926a-4d5b86a35ef6" providerId="ADAL" clId="{9B6926F0-027D-40CC-B6B9-A2642C9DA761}" dt="2020-08-23T22:52:37.211" v="1435" actId="26606"/>
          <ac:spMkLst>
            <pc:docMk/>
            <pc:sldMk cId="2924481610" sldId="916"/>
            <ac:spMk id="3" creationId="{25996458-2C94-4226-BD50-E076FE5C8834}"/>
          </ac:spMkLst>
        </pc:spChg>
        <pc:spChg chg="del">
          <ac:chgData name="Darryl  Coleman" userId="04e2e37b-7986-4670-926a-4d5b86a35ef6" providerId="ADAL" clId="{9B6926F0-027D-40CC-B6B9-A2642C9DA761}" dt="2020-08-23T22:52:37.211" v="1435" actId="26606"/>
          <ac:spMkLst>
            <pc:docMk/>
            <pc:sldMk cId="2924481610" sldId="916"/>
            <ac:spMk id="8" creationId="{4351DFE5-F63D-4BE0-BDA9-E3EB88F01AA5}"/>
          </ac:spMkLst>
        </pc:spChg>
        <pc:spChg chg="add">
          <ac:chgData name="Darryl  Coleman" userId="04e2e37b-7986-4670-926a-4d5b86a35ef6" providerId="ADAL" clId="{9B6926F0-027D-40CC-B6B9-A2642C9DA761}" dt="2020-08-23T22:52:37.211" v="1435" actId="26606"/>
          <ac:spMkLst>
            <pc:docMk/>
            <pc:sldMk cId="2924481610" sldId="916"/>
            <ac:spMk id="15" creationId="{DBF61EA3-B236-439E-9C0B-340980D56BEE}"/>
          </ac:spMkLst>
        </pc:spChg>
        <pc:spChg chg="add">
          <ac:chgData name="Darryl  Coleman" userId="04e2e37b-7986-4670-926a-4d5b86a35ef6" providerId="ADAL" clId="{9B6926F0-027D-40CC-B6B9-A2642C9DA761}" dt="2020-08-23T22:52:37.211" v="1435" actId="26606"/>
          <ac:spMkLst>
            <pc:docMk/>
            <pc:sldMk cId="2924481610" sldId="916"/>
            <ac:spMk id="21" creationId="{E659831F-0D9A-4C63-9EBB-8435B85A440F}"/>
          </ac:spMkLst>
        </pc:spChg>
        <pc:grpChg chg="add">
          <ac:chgData name="Darryl  Coleman" userId="04e2e37b-7986-4670-926a-4d5b86a35ef6" providerId="ADAL" clId="{9B6926F0-027D-40CC-B6B9-A2642C9DA761}" dt="2020-08-23T22:52:37.211" v="1435" actId="26606"/>
          <ac:grpSpMkLst>
            <pc:docMk/>
            <pc:sldMk cId="2924481610" sldId="916"/>
            <ac:grpSpMk id="17" creationId="{28FAF094-D087-493F-8DF9-A486C2D6BBAA}"/>
          </ac:grpSpMkLst>
        </pc:grpChg>
        <pc:picChg chg="del">
          <ac:chgData name="Darryl  Coleman" userId="04e2e37b-7986-4670-926a-4d5b86a35ef6" providerId="ADAL" clId="{9B6926F0-027D-40CC-B6B9-A2642C9DA761}" dt="2020-08-23T22:52:37.211" v="1435" actId="26606"/>
          <ac:picMkLst>
            <pc:docMk/>
            <pc:sldMk cId="2924481610" sldId="916"/>
            <ac:picMk id="10" creationId="{3AA16612-ACD2-4A16-8F2B-4514FD6BF28F}"/>
          </ac:picMkLst>
        </pc:picChg>
      </pc:sldChg>
      <pc:sldChg chg="addSp delSp modSp mod">
        <pc:chgData name="Darryl  Coleman" userId="04e2e37b-7986-4670-926a-4d5b86a35ef6" providerId="ADAL" clId="{9B6926F0-027D-40CC-B6B9-A2642C9DA761}" dt="2020-08-24T12:44:20.381" v="1690" actId="255"/>
        <pc:sldMkLst>
          <pc:docMk/>
          <pc:sldMk cId="3838702853" sldId="917"/>
        </pc:sldMkLst>
        <pc:spChg chg="mod">
          <ac:chgData name="Darryl  Coleman" userId="04e2e37b-7986-4670-926a-4d5b86a35ef6" providerId="ADAL" clId="{9B6926F0-027D-40CC-B6B9-A2642C9DA761}" dt="2020-08-24T12:44:20.381" v="1690" actId="255"/>
          <ac:spMkLst>
            <pc:docMk/>
            <pc:sldMk cId="3838702853" sldId="917"/>
            <ac:spMk id="2" creationId="{9FE95168-0C27-45C2-B1A1-821CB07374E8}"/>
          </ac:spMkLst>
        </pc:spChg>
        <pc:spChg chg="mod">
          <ac:chgData name="Darryl  Coleman" userId="04e2e37b-7986-4670-926a-4d5b86a35ef6" providerId="ADAL" clId="{9B6926F0-027D-40CC-B6B9-A2642C9DA761}" dt="2020-08-24T12:41:27.902" v="1661" actId="26606"/>
          <ac:spMkLst>
            <pc:docMk/>
            <pc:sldMk cId="3838702853" sldId="917"/>
            <ac:spMk id="3" creationId="{1AD4DEE2-7EBC-416C-82B0-35DA4E1A6DA5}"/>
          </ac:spMkLst>
        </pc:spChg>
        <pc:spChg chg="del">
          <ac:chgData name="Darryl  Coleman" userId="04e2e37b-7986-4670-926a-4d5b86a35ef6" providerId="ADAL" clId="{9B6926F0-027D-40CC-B6B9-A2642C9DA761}" dt="2020-08-23T22:53:16.495" v="1444" actId="26606"/>
          <ac:spMkLst>
            <pc:docMk/>
            <pc:sldMk cId="3838702853" sldId="917"/>
            <ac:spMk id="15" creationId="{3B854194-185D-494D-905C-7C7CB2E30F6E}"/>
          </ac:spMkLst>
        </pc:spChg>
        <pc:spChg chg="del">
          <ac:chgData name="Darryl  Coleman" userId="04e2e37b-7986-4670-926a-4d5b86a35ef6" providerId="ADAL" clId="{9B6926F0-027D-40CC-B6B9-A2642C9DA761}" dt="2020-08-23T22:53:16.495" v="1444" actId="26606"/>
          <ac:spMkLst>
            <pc:docMk/>
            <pc:sldMk cId="3838702853" sldId="917"/>
            <ac:spMk id="17" creationId="{B4F5FA0D-0104-4987-8241-EFF7C85B88DE}"/>
          </ac:spMkLst>
        </pc:spChg>
        <pc:spChg chg="add del">
          <ac:chgData name="Darryl  Coleman" userId="04e2e37b-7986-4670-926a-4d5b86a35ef6" providerId="ADAL" clId="{9B6926F0-027D-40CC-B6B9-A2642C9DA761}" dt="2020-08-24T12:41:27.902" v="1661" actId="26606"/>
          <ac:spMkLst>
            <pc:docMk/>
            <pc:sldMk cId="3838702853" sldId="917"/>
            <ac:spMk id="24" creationId="{70DFC902-7D23-471A-B557-B6B6917D7A0D}"/>
          </ac:spMkLst>
        </pc:spChg>
        <pc:spChg chg="add del">
          <ac:chgData name="Darryl  Coleman" userId="04e2e37b-7986-4670-926a-4d5b86a35ef6" providerId="ADAL" clId="{9B6926F0-027D-40CC-B6B9-A2642C9DA761}" dt="2020-08-24T12:41:27.902" v="1661" actId="26606"/>
          <ac:spMkLst>
            <pc:docMk/>
            <pc:sldMk cId="3838702853" sldId="917"/>
            <ac:spMk id="26" creationId="{A55D5633-D557-4DCA-982C-FF36EB7A1C00}"/>
          </ac:spMkLst>
        </pc:spChg>
        <pc:spChg chg="add del">
          <ac:chgData name="Darryl  Coleman" userId="04e2e37b-7986-4670-926a-4d5b86a35ef6" providerId="ADAL" clId="{9B6926F0-027D-40CC-B6B9-A2642C9DA761}" dt="2020-08-24T12:41:27.902" v="1661" actId="26606"/>
          <ac:spMkLst>
            <pc:docMk/>
            <pc:sldMk cId="3838702853" sldId="917"/>
            <ac:spMk id="28" creationId="{450D3AD2-FA80-415F-A9CE-54D884561CD7}"/>
          </ac:spMkLst>
        </pc:spChg>
        <pc:spChg chg="add">
          <ac:chgData name="Darryl  Coleman" userId="04e2e37b-7986-4670-926a-4d5b86a35ef6" providerId="ADAL" clId="{9B6926F0-027D-40CC-B6B9-A2642C9DA761}" dt="2020-08-24T12:41:27.902" v="1661" actId="26606"/>
          <ac:spMkLst>
            <pc:docMk/>
            <pc:sldMk cId="3838702853" sldId="917"/>
            <ac:spMk id="33" creationId="{DBF61EA3-B236-439E-9C0B-340980D56BEE}"/>
          </ac:spMkLst>
        </pc:spChg>
        <pc:spChg chg="add">
          <ac:chgData name="Darryl  Coleman" userId="04e2e37b-7986-4670-926a-4d5b86a35ef6" providerId="ADAL" clId="{9B6926F0-027D-40CC-B6B9-A2642C9DA761}" dt="2020-08-24T12:41:27.902" v="1661" actId="26606"/>
          <ac:spMkLst>
            <pc:docMk/>
            <pc:sldMk cId="3838702853" sldId="917"/>
            <ac:spMk id="39" creationId="{E659831F-0D9A-4C63-9EBB-8435B85A440F}"/>
          </ac:spMkLst>
        </pc:spChg>
        <pc:grpChg chg="add">
          <ac:chgData name="Darryl  Coleman" userId="04e2e37b-7986-4670-926a-4d5b86a35ef6" providerId="ADAL" clId="{9B6926F0-027D-40CC-B6B9-A2642C9DA761}" dt="2020-08-24T12:41:27.902" v="1661" actId="26606"/>
          <ac:grpSpMkLst>
            <pc:docMk/>
            <pc:sldMk cId="3838702853" sldId="917"/>
            <ac:grpSpMk id="35" creationId="{28FAF094-D087-493F-8DF9-A486C2D6BBAA}"/>
          </ac:grpSpMkLst>
        </pc:grpChg>
        <pc:picChg chg="del">
          <ac:chgData name="Darryl  Coleman" userId="04e2e37b-7986-4670-926a-4d5b86a35ef6" providerId="ADAL" clId="{9B6926F0-027D-40CC-B6B9-A2642C9DA761}" dt="2020-08-23T22:53:16.495" v="1444" actId="26606"/>
          <ac:picMkLst>
            <pc:docMk/>
            <pc:sldMk cId="3838702853" sldId="917"/>
            <ac:picMk id="19" creationId="{2897127E-6CEF-446C-BE87-93B7C46E49D1}"/>
          </ac:picMkLst>
        </pc:picChg>
      </pc:sldChg>
      <pc:sldChg chg="addSp delSp modSp mod">
        <pc:chgData name="Darryl  Coleman" userId="04e2e37b-7986-4670-926a-4d5b86a35ef6" providerId="ADAL" clId="{9B6926F0-027D-40CC-B6B9-A2642C9DA761}" dt="2020-08-24T12:44:06.998" v="1688" actId="255"/>
        <pc:sldMkLst>
          <pc:docMk/>
          <pc:sldMk cId="262544770" sldId="918"/>
        </pc:sldMkLst>
        <pc:spChg chg="mod">
          <ac:chgData name="Darryl  Coleman" userId="04e2e37b-7986-4670-926a-4d5b86a35ef6" providerId="ADAL" clId="{9B6926F0-027D-40CC-B6B9-A2642C9DA761}" dt="2020-08-24T12:44:06.998" v="1688" actId="255"/>
          <ac:spMkLst>
            <pc:docMk/>
            <pc:sldMk cId="262544770" sldId="918"/>
            <ac:spMk id="2" creationId="{2F1BD807-C1CB-4EC0-93D3-EE0937A9B185}"/>
          </ac:spMkLst>
        </pc:spChg>
        <pc:spChg chg="mod">
          <ac:chgData name="Darryl  Coleman" userId="04e2e37b-7986-4670-926a-4d5b86a35ef6" providerId="ADAL" clId="{9B6926F0-027D-40CC-B6B9-A2642C9DA761}" dt="2020-08-24T12:41:24.273" v="1660" actId="26606"/>
          <ac:spMkLst>
            <pc:docMk/>
            <pc:sldMk cId="262544770" sldId="918"/>
            <ac:spMk id="3" creationId="{6545593C-A90A-42FD-B29D-FF9B023B4DB7}"/>
          </ac:spMkLst>
        </pc:spChg>
        <pc:spChg chg="add del">
          <ac:chgData name="Darryl  Coleman" userId="04e2e37b-7986-4670-926a-4d5b86a35ef6" providerId="ADAL" clId="{9B6926F0-027D-40CC-B6B9-A2642C9DA761}" dt="2020-08-23T22:52:54.230" v="1440" actId="26606"/>
          <ac:spMkLst>
            <pc:docMk/>
            <pc:sldMk cId="262544770" sldId="918"/>
            <ac:spMk id="25" creationId="{3B854194-185D-494D-905C-7C7CB2E30F6E}"/>
          </ac:spMkLst>
        </pc:spChg>
        <pc:spChg chg="add del">
          <ac:chgData name="Darryl  Coleman" userId="04e2e37b-7986-4670-926a-4d5b86a35ef6" providerId="ADAL" clId="{9B6926F0-027D-40CC-B6B9-A2642C9DA761}" dt="2020-08-23T22:52:54.230" v="1440" actId="26606"/>
          <ac:spMkLst>
            <pc:docMk/>
            <pc:sldMk cId="262544770" sldId="918"/>
            <ac:spMk id="27" creationId="{B4F5FA0D-0104-4987-8241-EFF7C85B88DE}"/>
          </ac:spMkLst>
        </pc:spChg>
        <pc:spChg chg="add del">
          <ac:chgData name="Darryl  Coleman" userId="04e2e37b-7986-4670-926a-4d5b86a35ef6" providerId="ADAL" clId="{9B6926F0-027D-40CC-B6B9-A2642C9DA761}" dt="2020-08-23T22:52:43.531" v="1437" actId="26606"/>
          <ac:spMkLst>
            <pc:docMk/>
            <pc:sldMk cId="262544770" sldId="918"/>
            <ac:spMk id="34" creationId="{DBF61EA3-B236-439E-9C0B-340980D56BEE}"/>
          </ac:spMkLst>
        </pc:spChg>
        <pc:spChg chg="add del">
          <ac:chgData name="Darryl  Coleman" userId="04e2e37b-7986-4670-926a-4d5b86a35ef6" providerId="ADAL" clId="{9B6926F0-027D-40CC-B6B9-A2642C9DA761}" dt="2020-08-24T12:41:24.273" v="1660" actId="26606"/>
          <ac:spMkLst>
            <pc:docMk/>
            <pc:sldMk cId="262544770" sldId="918"/>
            <ac:spMk id="38" creationId="{450D3AD2-FA80-415F-A9CE-54D884561CD7}"/>
          </ac:spMkLst>
        </pc:spChg>
        <pc:spChg chg="add del">
          <ac:chgData name="Darryl  Coleman" userId="04e2e37b-7986-4670-926a-4d5b86a35ef6" providerId="ADAL" clId="{9B6926F0-027D-40CC-B6B9-A2642C9DA761}" dt="2020-08-23T22:52:43.531" v="1437" actId="26606"/>
          <ac:spMkLst>
            <pc:docMk/>
            <pc:sldMk cId="262544770" sldId="918"/>
            <ac:spMk id="40" creationId="{E659831F-0D9A-4C63-9EBB-8435B85A440F}"/>
          </ac:spMkLst>
        </pc:spChg>
        <pc:spChg chg="add del">
          <ac:chgData name="Darryl  Coleman" userId="04e2e37b-7986-4670-926a-4d5b86a35ef6" providerId="ADAL" clId="{9B6926F0-027D-40CC-B6B9-A2642C9DA761}" dt="2020-08-23T22:52:54.212" v="1439" actId="26606"/>
          <ac:spMkLst>
            <pc:docMk/>
            <pc:sldMk cId="262544770" sldId="918"/>
            <ac:spMk id="42" creationId="{4DA718D0-4865-4629-8134-44F68D41D574}"/>
          </ac:spMkLst>
        </pc:spChg>
        <pc:spChg chg="add del">
          <ac:chgData name="Darryl  Coleman" userId="04e2e37b-7986-4670-926a-4d5b86a35ef6" providerId="ADAL" clId="{9B6926F0-027D-40CC-B6B9-A2642C9DA761}" dt="2020-08-23T22:52:54.212" v="1439" actId="26606"/>
          <ac:spMkLst>
            <pc:docMk/>
            <pc:sldMk cId="262544770" sldId="918"/>
            <ac:spMk id="46" creationId="{CBC4F608-B4B8-48C3-9572-C0F061B1CD99}"/>
          </ac:spMkLst>
        </pc:spChg>
        <pc:spChg chg="add del">
          <ac:chgData name="Darryl  Coleman" userId="04e2e37b-7986-4670-926a-4d5b86a35ef6" providerId="ADAL" clId="{9B6926F0-027D-40CC-B6B9-A2642C9DA761}" dt="2020-08-24T12:41:24.273" v="1660" actId="26606"/>
          <ac:spMkLst>
            <pc:docMk/>
            <pc:sldMk cId="262544770" sldId="918"/>
            <ac:spMk id="48" creationId="{70DFC902-7D23-471A-B557-B6B6917D7A0D}"/>
          </ac:spMkLst>
        </pc:spChg>
        <pc:spChg chg="add del">
          <ac:chgData name="Darryl  Coleman" userId="04e2e37b-7986-4670-926a-4d5b86a35ef6" providerId="ADAL" clId="{9B6926F0-027D-40CC-B6B9-A2642C9DA761}" dt="2020-08-24T12:41:24.273" v="1660" actId="26606"/>
          <ac:spMkLst>
            <pc:docMk/>
            <pc:sldMk cId="262544770" sldId="918"/>
            <ac:spMk id="49" creationId="{A55D5633-D557-4DCA-982C-FF36EB7A1C00}"/>
          </ac:spMkLst>
        </pc:spChg>
        <pc:spChg chg="add">
          <ac:chgData name="Darryl  Coleman" userId="04e2e37b-7986-4670-926a-4d5b86a35ef6" providerId="ADAL" clId="{9B6926F0-027D-40CC-B6B9-A2642C9DA761}" dt="2020-08-24T12:41:24.273" v="1660" actId="26606"/>
          <ac:spMkLst>
            <pc:docMk/>
            <pc:sldMk cId="262544770" sldId="918"/>
            <ac:spMk id="54" creationId="{DBF61EA3-B236-439E-9C0B-340980D56BEE}"/>
          </ac:spMkLst>
        </pc:spChg>
        <pc:spChg chg="add">
          <ac:chgData name="Darryl  Coleman" userId="04e2e37b-7986-4670-926a-4d5b86a35ef6" providerId="ADAL" clId="{9B6926F0-027D-40CC-B6B9-A2642C9DA761}" dt="2020-08-24T12:41:24.273" v="1660" actId="26606"/>
          <ac:spMkLst>
            <pc:docMk/>
            <pc:sldMk cId="262544770" sldId="918"/>
            <ac:spMk id="60" creationId="{E659831F-0D9A-4C63-9EBB-8435B85A440F}"/>
          </ac:spMkLst>
        </pc:spChg>
        <pc:grpChg chg="add del">
          <ac:chgData name="Darryl  Coleman" userId="04e2e37b-7986-4670-926a-4d5b86a35ef6" providerId="ADAL" clId="{9B6926F0-027D-40CC-B6B9-A2642C9DA761}" dt="2020-08-23T22:52:43.531" v="1437" actId="26606"/>
          <ac:grpSpMkLst>
            <pc:docMk/>
            <pc:sldMk cId="262544770" sldId="918"/>
            <ac:grpSpMk id="36" creationId="{28FAF094-D087-493F-8DF9-A486C2D6BBAA}"/>
          </ac:grpSpMkLst>
        </pc:grpChg>
        <pc:grpChg chg="add del">
          <ac:chgData name="Darryl  Coleman" userId="04e2e37b-7986-4670-926a-4d5b86a35ef6" providerId="ADAL" clId="{9B6926F0-027D-40CC-B6B9-A2642C9DA761}" dt="2020-08-23T22:52:54.212" v="1439" actId="26606"/>
          <ac:grpSpMkLst>
            <pc:docMk/>
            <pc:sldMk cId="262544770" sldId="918"/>
            <ac:grpSpMk id="43" creationId="{65167ED7-6315-43AB-B1B6-C326D5FD8F84}"/>
          </ac:grpSpMkLst>
        </pc:grpChg>
        <pc:grpChg chg="add">
          <ac:chgData name="Darryl  Coleman" userId="04e2e37b-7986-4670-926a-4d5b86a35ef6" providerId="ADAL" clId="{9B6926F0-027D-40CC-B6B9-A2642C9DA761}" dt="2020-08-24T12:41:24.273" v="1660" actId="26606"/>
          <ac:grpSpMkLst>
            <pc:docMk/>
            <pc:sldMk cId="262544770" sldId="918"/>
            <ac:grpSpMk id="56" creationId="{28FAF094-D087-493F-8DF9-A486C2D6BBAA}"/>
          </ac:grpSpMkLst>
        </pc:grpChg>
        <pc:picChg chg="add del">
          <ac:chgData name="Darryl  Coleman" userId="04e2e37b-7986-4670-926a-4d5b86a35ef6" providerId="ADAL" clId="{9B6926F0-027D-40CC-B6B9-A2642C9DA761}" dt="2020-08-23T22:52:54.230" v="1440" actId="26606"/>
          <ac:picMkLst>
            <pc:docMk/>
            <pc:sldMk cId="262544770" sldId="918"/>
            <ac:picMk id="29" creationId="{2897127E-6CEF-446C-BE87-93B7C46E49D1}"/>
          </ac:picMkLst>
        </pc:picChg>
      </pc:sldChg>
      <pc:sldChg chg="addSp delSp modSp mod">
        <pc:chgData name="Darryl  Coleman" userId="04e2e37b-7986-4670-926a-4d5b86a35ef6" providerId="ADAL" clId="{9B6926F0-027D-40CC-B6B9-A2642C9DA761}" dt="2020-08-24T12:44:27.578" v="1691" actId="207"/>
        <pc:sldMkLst>
          <pc:docMk/>
          <pc:sldMk cId="3662846425" sldId="919"/>
        </pc:sldMkLst>
        <pc:spChg chg="mod">
          <ac:chgData name="Darryl  Coleman" userId="04e2e37b-7986-4670-926a-4d5b86a35ef6" providerId="ADAL" clId="{9B6926F0-027D-40CC-B6B9-A2642C9DA761}" dt="2020-08-24T12:44:27.578" v="1691" actId="207"/>
          <ac:spMkLst>
            <pc:docMk/>
            <pc:sldMk cId="3662846425" sldId="919"/>
            <ac:spMk id="2" creationId="{074BE849-A421-4967-960B-3D0F1BB17248}"/>
          </ac:spMkLst>
        </pc:spChg>
        <pc:spChg chg="mod">
          <ac:chgData name="Darryl  Coleman" userId="04e2e37b-7986-4670-926a-4d5b86a35ef6" providerId="ADAL" clId="{9B6926F0-027D-40CC-B6B9-A2642C9DA761}" dt="2020-08-23T23:03:58.179" v="1552" actId="2711"/>
          <ac:spMkLst>
            <pc:docMk/>
            <pc:sldMk cId="3662846425" sldId="919"/>
            <ac:spMk id="3" creationId="{DE2B3119-46DC-4B5D-BB47-2B91F0DEC4BF}"/>
          </ac:spMkLst>
        </pc:spChg>
        <pc:spChg chg="del">
          <ac:chgData name="Darryl  Coleman" userId="04e2e37b-7986-4670-926a-4d5b86a35ef6" providerId="ADAL" clId="{9B6926F0-027D-40CC-B6B9-A2642C9DA761}" dt="2020-08-23T22:53:39.202" v="1446" actId="26606"/>
          <ac:spMkLst>
            <pc:docMk/>
            <pc:sldMk cId="3662846425" sldId="919"/>
            <ac:spMk id="8" creationId="{3B854194-185D-494D-905C-7C7CB2E30F6E}"/>
          </ac:spMkLst>
        </pc:spChg>
        <pc:spChg chg="del">
          <ac:chgData name="Darryl  Coleman" userId="04e2e37b-7986-4670-926a-4d5b86a35ef6" providerId="ADAL" clId="{9B6926F0-027D-40CC-B6B9-A2642C9DA761}" dt="2020-08-23T22:53:39.202" v="1446" actId="26606"/>
          <ac:spMkLst>
            <pc:docMk/>
            <pc:sldMk cId="3662846425" sldId="919"/>
            <ac:spMk id="10" creationId="{B4F5FA0D-0104-4987-8241-EFF7C85B88DE}"/>
          </ac:spMkLst>
        </pc:spChg>
        <pc:spChg chg="add">
          <ac:chgData name="Darryl  Coleman" userId="04e2e37b-7986-4670-926a-4d5b86a35ef6" providerId="ADAL" clId="{9B6926F0-027D-40CC-B6B9-A2642C9DA761}" dt="2020-08-23T22:53:39.202" v="1446" actId="26606"/>
          <ac:spMkLst>
            <pc:docMk/>
            <pc:sldMk cId="3662846425" sldId="919"/>
            <ac:spMk id="17" creationId="{DBF61EA3-B236-439E-9C0B-340980D56BEE}"/>
          </ac:spMkLst>
        </pc:spChg>
        <pc:spChg chg="add">
          <ac:chgData name="Darryl  Coleman" userId="04e2e37b-7986-4670-926a-4d5b86a35ef6" providerId="ADAL" clId="{9B6926F0-027D-40CC-B6B9-A2642C9DA761}" dt="2020-08-23T22:53:39.202" v="1446" actId="26606"/>
          <ac:spMkLst>
            <pc:docMk/>
            <pc:sldMk cId="3662846425" sldId="919"/>
            <ac:spMk id="23" creationId="{E659831F-0D9A-4C63-9EBB-8435B85A440F}"/>
          </ac:spMkLst>
        </pc:spChg>
        <pc:grpChg chg="add">
          <ac:chgData name="Darryl  Coleman" userId="04e2e37b-7986-4670-926a-4d5b86a35ef6" providerId="ADAL" clId="{9B6926F0-027D-40CC-B6B9-A2642C9DA761}" dt="2020-08-23T22:53:39.202" v="1446" actId="26606"/>
          <ac:grpSpMkLst>
            <pc:docMk/>
            <pc:sldMk cId="3662846425" sldId="919"/>
            <ac:grpSpMk id="19" creationId="{28FAF094-D087-493F-8DF9-A486C2D6BBAA}"/>
          </ac:grpSpMkLst>
        </pc:grpChg>
        <pc:picChg chg="del">
          <ac:chgData name="Darryl  Coleman" userId="04e2e37b-7986-4670-926a-4d5b86a35ef6" providerId="ADAL" clId="{9B6926F0-027D-40CC-B6B9-A2642C9DA761}" dt="2020-08-23T22:53:39.202" v="1446" actId="26606"/>
          <ac:picMkLst>
            <pc:docMk/>
            <pc:sldMk cId="3662846425" sldId="919"/>
            <ac:picMk id="12" creationId="{2897127E-6CEF-446C-BE87-93B7C46E49D1}"/>
          </ac:picMkLst>
        </pc:picChg>
      </pc:sldChg>
      <pc:sldChg chg="addSp delSp modSp mod">
        <pc:chgData name="Darryl  Coleman" userId="04e2e37b-7986-4670-926a-4d5b86a35ef6" providerId="ADAL" clId="{9B6926F0-027D-40CC-B6B9-A2642C9DA761}" dt="2020-08-24T12:44:49.103" v="1692" actId="207"/>
        <pc:sldMkLst>
          <pc:docMk/>
          <pc:sldMk cId="2943491371" sldId="920"/>
        </pc:sldMkLst>
        <pc:spChg chg="mod">
          <ac:chgData name="Darryl  Coleman" userId="04e2e37b-7986-4670-926a-4d5b86a35ef6" providerId="ADAL" clId="{9B6926F0-027D-40CC-B6B9-A2642C9DA761}" dt="2020-08-24T12:44:49.103" v="1692" actId="207"/>
          <ac:spMkLst>
            <pc:docMk/>
            <pc:sldMk cId="2943491371" sldId="920"/>
            <ac:spMk id="2" creationId="{A6A73224-663B-43AC-8E30-FBD28934E177}"/>
          </ac:spMkLst>
        </pc:spChg>
        <pc:spChg chg="del">
          <ac:chgData name="Darryl  Coleman" userId="04e2e37b-7986-4670-926a-4d5b86a35ef6" providerId="ADAL" clId="{9B6926F0-027D-40CC-B6B9-A2642C9DA761}" dt="2020-08-23T22:53:43.105" v="1447" actId="26606"/>
          <ac:spMkLst>
            <pc:docMk/>
            <pc:sldMk cId="2943491371" sldId="920"/>
            <ac:spMk id="15" creationId="{23962611-DFD5-4092-AAFD-559E3DFCE2C9}"/>
          </ac:spMkLst>
        </pc:spChg>
        <pc:spChg chg="add">
          <ac:chgData name="Darryl  Coleman" userId="04e2e37b-7986-4670-926a-4d5b86a35ef6" providerId="ADAL" clId="{9B6926F0-027D-40CC-B6B9-A2642C9DA761}" dt="2020-08-23T22:53:43.105" v="1447" actId="26606"/>
          <ac:spMkLst>
            <pc:docMk/>
            <pc:sldMk cId="2943491371" sldId="920"/>
            <ac:spMk id="22" creationId="{4522B21E-B2B9-4C72-9A71-C87EFD137480}"/>
          </ac:spMkLst>
        </pc:spChg>
        <pc:spChg chg="add">
          <ac:chgData name="Darryl  Coleman" userId="04e2e37b-7986-4670-926a-4d5b86a35ef6" providerId="ADAL" clId="{9B6926F0-027D-40CC-B6B9-A2642C9DA761}" dt="2020-08-23T22:53:43.105" v="1447" actId="26606"/>
          <ac:spMkLst>
            <pc:docMk/>
            <pc:sldMk cId="2943491371" sldId="920"/>
            <ac:spMk id="24" creationId="{5EB7D2A2-F448-44D4-938C-DC84CBCB3B1E}"/>
          </ac:spMkLst>
        </pc:spChg>
        <pc:spChg chg="add">
          <ac:chgData name="Darryl  Coleman" userId="04e2e37b-7986-4670-926a-4d5b86a35ef6" providerId="ADAL" clId="{9B6926F0-027D-40CC-B6B9-A2642C9DA761}" dt="2020-08-23T22:53:43.105" v="1447" actId="26606"/>
          <ac:spMkLst>
            <pc:docMk/>
            <pc:sldMk cId="2943491371" sldId="920"/>
            <ac:spMk id="26" creationId="{871AEA07-1E14-44B4-8E55-64EF049CD66F}"/>
          </ac:spMkLst>
        </pc:spChg>
        <pc:picChg chg="del">
          <ac:chgData name="Darryl  Coleman" userId="04e2e37b-7986-4670-926a-4d5b86a35ef6" providerId="ADAL" clId="{9B6926F0-027D-40CC-B6B9-A2642C9DA761}" dt="2020-08-23T22:53:43.105" v="1447" actId="26606"/>
          <ac:picMkLst>
            <pc:docMk/>
            <pc:sldMk cId="2943491371" sldId="920"/>
            <ac:picMk id="17" creationId="{2270F1FA-0425-408F-9861-80BF5AFB276D}"/>
          </ac:picMkLst>
        </pc:picChg>
        <pc:cxnChg chg="add">
          <ac:chgData name="Darryl  Coleman" userId="04e2e37b-7986-4670-926a-4d5b86a35ef6" providerId="ADAL" clId="{9B6926F0-027D-40CC-B6B9-A2642C9DA761}" dt="2020-08-23T22:53:43.105" v="1447" actId="26606"/>
          <ac:cxnSpMkLst>
            <pc:docMk/>
            <pc:sldMk cId="2943491371" sldId="920"/>
            <ac:cxnSpMk id="28" creationId="{F7C8EA93-3210-4C62-99E9-153C275E3A87}"/>
          </ac:cxnSpMkLst>
        </pc:cxnChg>
      </pc:sldChg>
      <pc:sldChg chg="addSp delSp modSp mod">
        <pc:chgData name="Darryl  Coleman" userId="04e2e37b-7986-4670-926a-4d5b86a35ef6" providerId="ADAL" clId="{9B6926F0-027D-40CC-B6B9-A2642C9DA761}" dt="2020-08-24T12:44:58.265" v="1693" actId="207"/>
        <pc:sldMkLst>
          <pc:docMk/>
          <pc:sldMk cId="3610668814" sldId="921"/>
        </pc:sldMkLst>
        <pc:spChg chg="mod">
          <ac:chgData name="Darryl  Coleman" userId="04e2e37b-7986-4670-926a-4d5b86a35ef6" providerId="ADAL" clId="{9B6926F0-027D-40CC-B6B9-A2642C9DA761}" dt="2020-08-24T12:44:58.265" v="1693" actId="207"/>
          <ac:spMkLst>
            <pc:docMk/>
            <pc:sldMk cId="3610668814" sldId="921"/>
            <ac:spMk id="2" creationId="{69F629C8-0136-438B-A388-73EF8424B3B8}"/>
          </ac:spMkLst>
        </pc:spChg>
        <pc:spChg chg="mod">
          <ac:chgData name="Darryl  Coleman" userId="04e2e37b-7986-4670-926a-4d5b86a35ef6" providerId="ADAL" clId="{9B6926F0-027D-40CC-B6B9-A2642C9DA761}" dt="2020-08-23T23:04:29.173" v="1559" actId="2711"/>
          <ac:spMkLst>
            <pc:docMk/>
            <pc:sldMk cId="3610668814" sldId="921"/>
            <ac:spMk id="3" creationId="{57BFCACE-33F2-4ED0-866A-1EBE51731F2E}"/>
          </ac:spMkLst>
        </pc:spChg>
        <pc:spChg chg="del">
          <ac:chgData name="Darryl  Coleman" userId="04e2e37b-7986-4670-926a-4d5b86a35ef6" providerId="ADAL" clId="{9B6926F0-027D-40CC-B6B9-A2642C9DA761}" dt="2020-08-23T22:53:46.694" v="1448" actId="26606"/>
          <ac:spMkLst>
            <pc:docMk/>
            <pc:sldMk cId="3610668814" sldId="921"/>
            <ac:spMk id="8" creationId="{3B854194-185D-494D-905C-7C7CB2E30F6E}"/>
          </ac:spMkLst>
        </pc:spChg>
        <pc:spChg chg="del">
          <ac:chgData name="Darryl  Coleman" userId="04e2e37b-7986-4670-926a-4d5b86a35ef6" providerId="ADAL" clId="{9B6926F0-027D-40CC-B6B9-A2642C9DA761}" dt="2020-08-23T22:53:46.694" v="1448" actId="26606"/>
          <ac:spMkLst>
            <pc:docMk/>
            <pc:sldMk cId="3610668814" sldId="921"/>
            <ac:spMk id="10" creationId="{B4F5FA0D-0104-4987-8241-EFF7C85B88DE}"/>
          </ac:spMkLst>
        </pc:spChg>
        <pc:spChg chg="add">
          <ac:chgData name="Darryl  Coleman" userId="04e2e37b-7986-4670-926a-4d5b86a35ef6" providerId="ADAL" clId="{9B6926F0-027D-40CC-B6B9-A2642C9DA761}" dt="2020-08-23T22:53:46.694" v="1448" actId="26606"/>
          <ac:spMkLst>
            <pc:docMk/>
            <pc:sldMk cId="3610668814" sldId="921"/>
            <ac:spMk id="17" creationId="{DBF61EA3-B236-439E-9C0B-340980D56BEE}"/>
          </ac:spMkLst>
        </pc:spChg>
        <pc:spChg chg="add">
          <ac:chgData name="Darryl  Coleman" userId="04e2e37b-7986-4670-926a-4d5b86a35ef6" providerId="ADAL" clId="{9B6926F0-027D-40CC-B6B9-A2642C9DA761}" dt="2020-08-23T22:53:46.694" v="1448" actId="26606"/>
          <ac:spMkLst>
            <pc:docMk/>
            <pc:sldMk cId="3610668814" sldId="921"/>
            <ac:spMk id="23" creationId="{E659831F-0D9A-4C63-9EBB-8435B85A440F}"/>
          </ac:spMkLst>
        </pc:spChg>
        <pc:grpChg chg="add">
          <ac:chgData name="Darryl  Coleman" userId="04e2e37b-7986-4670-926a-4d5b86a35ef6" providerId="ADAL" clId="{9B6926F0-027D-40CC-B6B9-A2642C9DA761}" dt="2020-08-23T22:53:46.694" v="1448" actId="26606"/>
          <ac:grpSpMkLst>
            <pc:docMk/>
            <pc:sldMk cId="3610668814" sldId="921"/>
            <ac:grpSpMk id="19" creationId="{28FAF094-D087-493F-8DF9-A486C2D6BBAA}"/>
          </ac:grpSpMkLst>
        </pc:grpChg>
        <pc:picChg chg="del">
          <ac:chgData name="Darryl  Coleman" userId="04e2e37b-7986-4670-926a-4d5b86a35ef6" providerId="ADAL" clId="{9B6926F0-027D-40CC-B6B9-A2642C9DA761}" dt="2020-08-23T22:53:46.694" v="1448" actId="26606"/>
          <ac:picMkLst>
            <pc:docMk/>
            <pc:sldMk cId="3610668814" sldId="921"/>
            <ac:picMk id="12" creationId="{2897127E-6CEF-446C-BE87-93B7C46E49D1}"/>
          </ac:picMkLst>
        </pc:picChg>
      </pc:sldChg>
      <pc:sldChg chg="addSp delSp modSp mod">
        <pc:chgData name="Darryl  Coleman" userId="04e2e37b-7986-4670-926a-4d5b86a35ef6" providerId="ADAL" clId="{9B6926F0-027D-40CC-B6B9-A2642C9DA761}" dt="2020-08-24T12:45:14.865" v="1695" actId="207"/>
        <pc:sldMkLst>
          <pc:docMk/>
          <pc:sldMk cId="359844962" sldId="922"/>
        </pc:sldMkLst>
        <pc:spChg chg="mod">
          <ac:chgData name="Darryl  Coleman" userId="04e2e37b-7986-4670-926a-4d5b86a35ef6" providerId="ADAL" clId="{9B6926F0-027D-40CC-B6B9-A2642C9DA761}" dt="2020-08-24T12:45:14.865" v="1695" actId="207"/>
          <ac:spMkLst>
            <pc:docMk/>
            <pc:sldMk cId="359844962" sldId="922"/>
            <ac:spMk id="2" creationId="{BDF8DB14-0965-486A-9FC0-63ECEDB329CF}"/>
          </ac:spMkLst>
        </pc:spChg>
        <pc:spChg chg="del">
          <ac:chgData name="Darryl  Coleman" userId="04e2e37b-7986-4670-926a-4d5b86a35ef6" providerId="ADAL" clId="{9B6926F0-027D-40CC-B6B9-A2642C9DA761}" dt="2020-08-23T22:54:14.531" v="1453" actId="26606"/>
          <ac:spMkLst>
            <pc:docMk/>
            <pc:sldMk cId="359844962" sldId="922"/>
            <ac:spMk id="17" creationId="{AFA67CD3-AB4E-4A7A-BEB8-53C445D8C44E}"/>
          </ac:spMkLst>
        </pc:spChg>
        <pc:spChg chg="mod">
          <ac:chgData name="Darryl  Coleman" userId="04e2e37b-7986-4670-926a-4d5b86a35ef6" providerId="ADAL" clId="{9B6926F0-027D-40CC-B6B9-A2642C9DA761}" dt="2020-08-23T22:54:14.531" v="1453" actId="26606"/>
          <ac:spMkLst>
            <pc:docMk/>
            <pc:sldMk cId="359844962" sldId="922"/>
            <ac:spMk id="20" creationId="{DB2A103E-0AC7-4098-B7ED-4D4ADA11E616}"/>
          </ac:spMkLst>
        </pc:spChg>
        <pc:spChg chg="del">
          <ac:chgData name="Darryl  Coleman" userId="04e2e37b-7986-4670-926a-4d5b86a35ef6" providerId="ADAL" clId="{9B6926F0-027D-40CC-B6B9-A2642C9DA761}" dt="2020-08-23T22:54:14.531" v="1453" actId="26606"/>
          <ac:spMkLst>
            <pc:docMk/>
            <pc:sldMk cId="359844962" sldId="922"/>
            <ac:spMk id="21" creationId="{339C8D78-A644-462F-B674-F440635E5353}"/>
          </ac:spMkLst>
        </pc:spChg>
        <pc:spChg chg="add">
          <ac:chgData name="Darryl  Coleman" userId="04e2e37b-7986-4670-926a-4d5b86a35ef6" providerId="ADAL" clId="{9B6926F0-027D-40CC-B6B9-A2642C9DA761}" dt="2020-08-23T22:54:14.531" v="1453" actId="26606"/>
          <ac:spMkLst>
            <pc:docMk/>
            <pc:sldMk cId="359844962" sldId="922"/>
            <ac:spMk id="26" creationId="{058A14AF-9FB5-4CC7-BA35-E8E85D3EDF0E}"/>
          </ac:spMkLst>
        </pc:spChg>
        <pc:spChg chg="add">
          <ac:chgData name="Darryl  Coleman" userId="04e2e37b-7986-4670-926a-4d5b86a35ef6" providerId="ADAL" clId="{9B6926F0-027D-40CC-B6B9-A2642C9DA761}" dt="2020-08-23T22:54:14.531" v="1453" actId="26606"/>
          <ac:spMkLst>
            <pc:docMk/>
            <pc:sldMk cId="359844962" sldId="922"/>
            <ac:spMk id="28" creationId="{3A9A4357-BD1D-4622-A4FE-766E6AB8DE84}"/>
          </ac:spMkLst>
        </pc:spChg>
        <pc:spChg chg="add">
          <ac:chgData name="Darryl  Coleman" userId="04e2e37b-7986-4670-926a-4d5b86a35ef6" providerId="ADAL" clId="{9B6926F0-027D-40CC-B6B9-A2642C9DA761}" dt="2020-08-23T22:54:14.531" v="1453" actId="26606"/>
          <ac:spMkLst>
            <pc:docMk/>
            <pc:sldMk cId="359844962" sldId="922"/>
            <ac:spMk id="30" creationId="{E659831F-0D9A-4C63-9EBB-8435B85A440F}"/>
          </ac:spMkLst>
        </pc:spChg>
        <pc:spChg chg="add">
          <ac:chgData name="Darryl  Coleman" userId="04e2e37b-7986-4670-926a-4d5b86a35ef6" providerId="ADAL" clId="{9B6926F0-027D-40CC-B6B9-A2642C9DA761}" dt="2020-08-23T22:54:14.531" v="1453" actId="26606"/>
          <ac:spMkLst>
            <pc:docMk/>
            <pc:sldMk cId="359844962" sldId="922"/>
            <ac:spMk id="32" creationId="{E6995CE5-F890-4ABA-82A2-26507CE8D2A3}"/>
          </ac:spMkLst>
        </pc:spChg>
        <pc:picChg chg="mod ord">
          <ac:chgData name="Darryl  Coleman" userId="04e2e37b-7986-4670-926a-4d5b86a35ef6" providerId="ADAL" clId="{9B6926F0-027D-40CC-B6B9-A2642C9DA761}" dt="2020-08-23T22:54:14.531" v="1453" actId="26606"/>
          <ac:picMkLst>
            <pc:docMk/>
            <pc:sldMk cId="359844962" sldId="922"/>
            <ac:picMk id="14" creationId="{B86EB83F-8A68-4185-A79D-7AA8062BA01D}"/>
          </ac:picMkLst>
        </pc:picChg>
        <pc:picChg chg="del">
          <ac:chgData name="Darryl  Coleman" userId="04e2e37b-7986-4670-926a-4d5b86a35ef6" providerId="ADAL" clId="{9B6926F0-027D-40CC-B6B9-A2642C9DA761}" dt="2020-08-23T22:54:14.531" v="1453" actId="26606"/>
          <ac:picMkLst>
            <pc:docMk/>
            <pc:sldMk cId="359844962" sldId="922"/>
            <ac:picMk id="19" creationId="{07CF545F-9C2E-4446-97CD-AD92990C2B68}"/>
          </ac:picMkLst>
        </pc:picChg>
      </pc:sldChg>
      <pc:sldChg chg="addSp delSp modSp mod">
        <pc:chgData name="Darryl  Coleman" userId="04e2e37b-7986-4670-926a-4d5b86a35ef6" providerId="ADAL" clId="{9B6926F0-027D-40CC-B6B9-A2642C9DA761}" dt="2020-08-24T12:46:05.086" v="1704" actId="207"/>
        <pc:sldMkLst>
          <pc:docMk/>
          <pc:sldMk cId="3324784067" sldId="923"/>
        </pc:sldMkLst>
        <pc:spChg chg="mod">
          <ac:chgData name="Darryl  Coleman" userId="04e2e37b-7986-4670-926a-4d5b86a35ef6" providerId="ADAL" clId="{9B6926F0-027D-40CC-B6B9-A2642C9DA761}" dt="2020-08-24T12:46:05.086" v="1704" actId="207"/>
          <ac:spMkLst>
            <pc:docMk/>
            <pc:sldMk cId="3324784067" sldId="923"/>
            <ac:spMk id="2" creationId="{95314D62-4BF3-466C-A00A-09E8D99F5A4F}"/>
          </ac:spMkLst>
        </pc:spChg>
        <pc:spChg chg="del">
          <ac:chgData name="Darryl  Coleman" userId="04e2e37b-7986-4670-926a-4d5b86a35ef6" providerId="ADAL" clId="{9B6926F0-027D-40CC-B6B9-A2642C9DA761}" dt="2020-08-23T22:54:21.532" v="1454" actId="26606"/>
          <ac:spMkLst>
            <pc:docMk/>
            <pc:sldMk cId="3324784067" sldId="923"/>
            <ac:spMk id="8" creationId="{23962611-DFD5-4092-AAFD-559E3DFCE2C9}"/>
          </ac:spMkLst>
        </pc:spChg>
        <pc:spChg chg="add del">
          <ac:chgData name="Darryl  Coleman" userId="04e2e37b-7986-4670-926a-4d5b86a35ef6" providerId="ADAL" clId="{9B6926F0-027D-40CC-B6B9-A2642C9DA761}" dt="2020-08-23T23:11:00.864" v="1620" actId="26606"/>
          <ac:spMkLst>
            <pc:docMk/>
            <pc:sldMk cId="3324784067" sldId="923"/>
            <ac:spMk id="15" creationId="{A7895A40-19A4-42D6-9D30-DBC1E8002635}"/>
          </ac:spMkLst>
        </pc:spChg>
        <pc:spChg chg="add del">
          <ac:chgData name="Darryl  Coleman" userId="04e2e37b-7986-4670-926a-4d5b86a35ef6" providerId="ADAL" clId="{9B6926F0-027D-40CC-B6B9-A2642C9DA761}" dt="2020-08-23T23:11:00.864" v="1620" actId="26606"/>
          <ac:spMkLst>
            <pc:docMk/>
            <pc:sldMk cId="3324784067" sldId="923"/>
            <ac:spMk id="17" creationId="{02F429C4-ABC9-46FC-818A-B5429CDE4A96}"/>
          </ac:spMkLst>
        </pc:spChg>
        <pc:spChg chg="add del">
          <ac:chgData name="Darryl  Coleman" userId="04e2e37b-7986-4670-926a-4d5b86a35ef6" providerId="ADAL" clId="{9B6926F0-027D-40CC-B6B9-A2642C9DA761}" dt="2020-08-23T23:11:00.864" v="1620" actId="26606"/>
          <ac:spMkLst>
            <pc:docMk/>
            <pc:sldMk cId="3324784067" sldId="923"/>
            <ac:spMk id="19" creationId="{2CEF98E4-3709-4952-8F42-2305CCE34FA3}"/>
          </ac:spMkLst>
        </pc:spChg>
        <pc:spChg chg="add del">
          <ac:chgData name="Darryl  Coleman" userId="04e2e37b-7986-4670-926a-4d5b86a35ef6" providerId="ADAL" clId="{9B6926F0-027D-40CC-B6B9-A2642C9DA761}" dt="2020-08-23T23:11:00.864" v="1620" actId="26606"/>
          <ac:spMkLst>
            <pc:docMk/>
            <pc:sldMk cId="3324784067" sldId="923"/>
            <ac:spMk id="21" creationId="{F10BCCF5-D685-47FF-B675-647EAEB72C8E}"/>
          </ac:spMkLst>
        </pc:spChg>
        <pc:spChg chg="add del">
          <ac:chgData name="Darryl  Coleman" userId="04e2e37b-7986-4670-926a-4d5b86a35ef6" providerId="ADAL" clId="{9B6926F0-027D-40CC-B6B9-A2642C9DA761}" dt="2020-08-23T23:11:00.864" v="1620" actId="26606"/>
          <ac:spMkLst>
            <pc:docMk/>
            <pc:sldMk cId="3324784067" sldId="923"/>
            <ac:spMk id="23" creationId="{B0EE8A42-107A-4D4C-8D56-BBAE95C7FC0D}"/>
          </ac:spMkLst>
        </pc:spChg>
        <pc:spChg chg="add del">
          <ac:chgData name="Darryl  Coleman" userId="04e2e37b-7986-4670-926a-4d5b86a35ef6" providerId="ADAL" clId="{9B6926F0-027D-40CC-B6B9-A2642C9DA761}" dt="2020-08-24T12:45:58.326" v="1703" actId="26606"/>
          <ac:spMkLst>
            <pc:docMk/>
            <pc:sldMk cId="3324784067" sldId="923"/>
            <ac:spMk id="30" creationId="{35555856-9970-4BC3-9AA9-6A917F53AFBD}"/>
          </ac:spMkLst>
        </pc:spChg>
        <pc:spChg chg="add del">
          <ac:chgData name="Darryl  Coleman" userId="04e2e37b-7986-4670-926a-4d5b86a35ef6" providerId="ADAL" clId="{9B6926F0-027D-40CC-B6B9-A2642C9DA761}" dt="2020-08-24T12:45:58.326" v="1703" actId="26606"/>
          <ac:spMkLst>
            <pc:docMk/>
            <pc:sldMk cId="3324784067" sldId="923"/>
            <ac:spMk id="34" creationId="{13722DD7-BA73-4776-93A3-94491FEF7260}"/>
          </ac:spMkLst>
        </pc:spChg>
        <pc:spChg chg="add">
          <ac:chgData name="Darryl  Coleman" userId="04e2e37b-7986-4670-926a-4d5b86a35ef6" providerId="ADAL" clId="{9B6926F0-027D-40CC-B6B9-A2642C9DA761}" dt="2020-08-24T12:45:58.326" v="1703" actId="26606"/>
          <ac:spMkLst>
            <pc:docMk/>
            <pc:sldMk cId="3324784067" sldId="923"/>
            <ac:spMk id="39" creationId="{A7895A40-19A4-42D6-9D30-DBC1E8002635}"/>
          </ac:spMkLst>
        </pc:spChg>
        <pc:spChg chg="add">
          <ac:chgData name="Darryl  Coleman" userId="04e2e37b-7986-4670-926a-4d5b86a35ef6" providerId="ADAL" clId="{9B6926F0-027D-40CC-B6B9-A2642C9DA761}" dt="2020-08-24T12:45:58.326" v="1703" actId="26606"/>
          <ac:spMkLst>
            <pc:docMk/>
            <pc:sldMk cId="3324784067" sldId="923"/>
            <ac:spMk id="41" creationId="{02F429C4-ABC9-46FC-818A-B5429CDE4A96}"/>
          </ac:spMkLst>
        </pc:spChg>
        <pc:spChg chg="add">
          <ac:chgData name="Darryl  Coleman" userId="04e2e37b-7986-4670-926a-4d5b86a35ef6" providerId="ADAL" clId="{9B6926F0-027D-40CC-B6B9-A2642C9DA761}" dt="2020-08-24T12:45:58.326" v="1703" actId="26606"/>
          <ac:spMkLst>
            <pc:docMk/>
            <pc:sldMk cId="3324784067" sldId="923"/>
            <ac:spMk id="43" creationId="{2CEF98E4-3709-4952-8F42-2305CCE34FA3}"/>
          </ac:spMkLst>
        </pc:spChg>
        <pc:spChg chg="add">
          <ac:chgData name="Darryl  Coleman" userId="04e2e37b-7986-4670-926a-4d5b86a35ef6" providerId="ADAL" clId="{9B6926F0-027D-40CC-B6B9-A2642C9DA761}" dt="2020-08-24T12:45:58.326" v="1703" actId="26606"/>
          <ac:spMkLst>
            <pc:docMk/>
            <pc:sldMk cId="3324784067" sldId="923"/>
            <ac:spMk id="45" creationId="{F10BCCF5-D685-47FF-B675-647EAEB72C8E}"/>
          </ac:spMkLst>
        </pc:spChg>
        <pc:spChg chg="add">
          <ac:chgData name="Darryl  Coleman" userId="04e2e37b-7986-4670-926a-4d5b86a35ef6" providerId="ADAL" clId="{9B6926F0-027D-40CC-B6B9-A2642C9DA761}" dt="2020-08-24T12:45:58.326" v="1703" actId="26606"/>
          <ac:spMkLst>
            <pc:docMk/>
            <pc:sldMk cId="3324784067" sldId="923"/>
            <ac:spMk id="47" creationId="{B0EE8A42-107A-4D4C-8D56-BBAE95C7FC0D}"/>
          </ac:spMkLst>
        </pc:spChg>
        <pc:picChg chg="del">
          <ac:chgData name="Darryl  Coleman" userId="04e2e37b-7986-4670-926a-4d5b86a35ef6" providerId="ADAL" clId="{9B6926F0-027D-40CC-B6B9-A2642C9DA761}" dt="2020-08-23T22:54:21.532" v="1454" actId="26606"/>
          <ac:picMkLst>
            <pc:docMk/>
            <pc:sldMk cId="3324784067" sldId="923"/>
            <ac:picMk id="10" creationId="{2270F1FA-0425-408F-9861-80BF5AFB276D}"/>
          </ac:picMkLst>
        </pc:picChg>
        <pc:picChg chg="add del mod">
          <ac:chgData name="Darryl  Coleman" userId="04e2e37b-7986-4670-926a-4d5b86a35ef6" providerId="ADAL" clId="{9B6926F0-027D-40CC-B6B9-A2642C9DA761}" dt="2020-08-24T12:45:52.498" v="1702" actId="478"/>
          <ac:picMkLst>
            <pc:docMk/>
            <pc:sldMk cId="3324784067" sldId="923"/>
            <ac:picMk id="27" creationId="{A9C1D5D1-DE21-48C2-B44B-0E8D8906ED3A}"/>
          </ac:picMkLst>
        </pc:picChg>
        <pc:picChg chg="add del">
          <ac:chgData name="Darryl  Coleman" userId="04e2e37b-7986-4670-926a-4d5b86a35ef6" providerId="ADAL" clId="{9B6926F0-027D-40CC-B6B9-A2642C9DA761}" dt="2020-08-24T12:45:58.326" v="1703" actId="26606"/>
          <ac:picMkLst>
            <pc:docMk/>
            <pc:sldMk cId="3324784067" sldId="923"/>
            <ac:picMk id="32" creationId="{7F487851-BFAF-46D8-A1ED-50CAD6E46F59}"/>
          </ac:picMkLst>
        </pc:picChg>
      </pc:sldChg>
      <pc:sldChg chg="addSp delSp modSp new mod setBg">
        <pc:chgData name="Darryl  Coleman" userId="04e2e37b-7986-4670-926a-4d5b86a35ef6" providerId="ADAL" clId="{9B6926F0-027D-40CC-B6B9-A2642C9DA761}" dt="2020-08-24T12:39:54.891" v="1650" actId="207"/>
        <pc:sldMkLst>
          <pc:docMk/>
          <pc:sldMk cId="635241721" sldId="924"/>
        </pc:sldMkLst>
        <pc:spChg chg="mod">
          <ac:chgData name="Darryl  Coleman" userId="04e2e37b-7986-4670-926a-4d5b86a35ef6" providerId="ADAL" clId="{9B6926F0-027D-40CC-B6B9-A2642C9DA761}" dt="2020-08-24T12:39:54.891" v="1650" actId="207"/>
          <ac:spMkLst>
            <pc:docMk/>
            <pc:sldMk cId="635241721" sldId="924"/>
            <ac:spMk id="2" creationId="{52BAEF22-9D59-4F58-8D1E-50AC0B07C8B8}"/>
          </ac:spMkLst>
        </pc:spChg>
        <pc:spChg chg="mod">
          <ac:chgData name="Darryl  Coleman" userId="04e2e37b-7986-4670-926a-4d5b86a35ef6" providerId="ADAL" clId="{9B6926F0-027D-40CC-B6B9-A2642C9DA761}" dt="2020-08-23T22:59:11.657" v="1509" actId="2711"/>
          <ac:spMkLst>
            <pc:docMk/>
            <pc:sldMk cId="635241721" sldId="924"/>
            <ac:spMk id="3" creationId="{278D288E-E053-4A11-9B2A-BB0B7DA3B45F}"/>
          </ac:spMkLst>
        </pc:spChg>
        <pc:spChg chg="add del">
          <ac:chgData name="Darryl  Coleman" userId="04e2e37b-7986-4670-926a-4d5b86a35ef6" providerId="ADAL" clId="{9B6926F0-027D-40CC-B6B9-A2642C9DA761}" dt="2020-08-23T22:52:02.959" v="1427" actId="26606"/>
          <ac:spMkLst>
            <pc:docMk/>
            <pc:sldMk cId="635241721" sldId="924"/>
            <ac:spMk id="8" creationId="{4351DFE5-F63D-4BE0-BDA9-E3EB88F01AA5}"/>
          </ac:spMkLst>
        </pc:spChg>
        <pc:spChg chg="add">
          <ac:chgData name="Darryl  Coleman" userId="04e2e37b-7986-4670-926a-4d5b86a35ef6" providerId="ADAL" clId="{9B6926F0-027D-40CC-B6B9-A2642C9DA761}" dt="2020-08-23T22:52:02.959" v="1427" actId="26606"/>
          <ac:spMkLst>
            <pc:docMk/>
            <pc:sldMk cId="635241721" sldId="924"/>
            <ac:spMk id="15" creationId="{DBF61EA3-B236-439E-9C0B-340980D56BEE}"/>
          </ac:spMkLst>
        </pc:spChg>
        <pc:spChg chg="add">
          <ac:chgData name="Darryl  Coleman" userId="04e2e37b-7986-4670-926a-4d5b86a35ef6" providerId="ADAL" clId="{9B6926F0-027D-40CC-B6B9-A2642C9DA761}" dt="2020-08-23T22:52:02.959" v="1427" actId="26606"/>
          <ac:spMkLst>
            <pc:docMk/>
            <pc:sldMk cId="635241721" sldId="924"/>
            <ac:spMk id="21" creationId="{E659831F-0D9A-4C63-9EBB-8435B85A440F}"/>
          </ac:spMkLst>
        </pc:spChg>
        <pc:grpChg chg="add">
          <ac:chgData name="Darryl  Coleman" userId="04e2e37b-7986-4670-926a-4d5b86a35ef6" providerId="ADAL" clId="{9B6926F0-027D-40CC-B6B9-A2642C9DA761}" dt="2020-08-23T22:52:02.959" v="1427" actId="26606"/>
          <ac:grpSpMkLst>
            <pc:docMk/>
            <pc:sldMk cId="635241721" sldId="924"/>
            <ac:grpSpMk id="17" creationId="{28FAF094-D087-493F-8DF9-A486C2D6BBAA}"/>
          </ac:grpSpMkLst>
        </pc:grpChg>
        <pc:picChg chg="add del">
          <ac:chgData name="Darryl  Coleman" userId="04e2e37b-7986-4670-926a-4d5b86a35ef6" providerId="ADAL" clId="{9B6926F0-027D-40CC-B6B9-A2642C9DA761}" dt="2020-08-23T22:52:02.959" v="1427" actId="26606"/>
          <ac:picMkLst>
            <pc:docMk/>
            <pc:sldMk cId="635241721" sldId="924"/>
            <ac:picMk id="10" creationId="{3AA16612-ACD2-4A16-8F2B-4514FD6BF28F}"/>
          </ac:picMkLst>
        </pc:picChg>
      </pc:sldChg>
      <pc:sldChg chg="addSp delSp modSp mod setClrOvrMap">
        <pc:chgData name="Darryl  Coleman" userId="04e2e37b-7986-4670-926a-4d5b86a35ef6" providerId="ADAL" clId="{9B6926F0-027D-40CC-B6B9-A2642C9DA761}" dt="2020-08-24T12:45:48.258" v="1700" actId="207"/>
        <pc:sldMkLst>
          <pc:docMk/>
          <pc:sldMk cId="3702858209" sldId="925"/>
        </pc:sldMkLst>
        <pc:spChg chg="mod">
          <ac:chgData name="Darryl  Coleman" userId="04e2e37b-7986-4670-926a-4d5b86a35ef6" providerId="ADAL" clId="{9B6926F0-027D-40CC-B6B9-A2642C9DA761}" dt="2020-08-24T12:45:48.258" v="1700" actId="207"/>
          <ac:spMkLst>
            <pc:docMk/>
            <pc:sldMk cId="3702858209" sldId="925"/>
            <ac:spMk id="2" creationId="{D5418253-4404-4DCB-91C6-3116409B157F}"/>
          </ac:spMkLst>
        </pc:spChg>
        <pc:spChg chg="del">
          <ac:chgData name="Darryl  Coleman" userId="04e2e37b-7986-4670-926a-4d5b86a35ef6" providerId="ADAL" clId="{9B6926F0-027D-40CC-B6B9-A2642C9DA761}" dt="2020-08-24T12:45:25.137" v="1696" actId="26606"/>
          <ac:spMkLst>
            <pc:docMk/>
            <pc:sldMk cId="3702858209" sldId="925"/>
            <ac:spMk id="10" creationId="{5A59F003-E00A-43F9-91DC-CC54E3B87466}"/>
          </ac:spMkLst>
        </pc:spChg>
        <pc:spChg chg="del">
          <ac:chgData name="Darryl  Coleman" userId="04e2e37b-7986-4670-926a-4d5b86a35ef6" providerId="ADAL" clId="{9B6926F0-027D-40CC-B6B9-A2642C9DA761}" dt="2020-08-24T12:45:25.137" v="1696" actId="26606"/>
          <ac:spMkLst>
            <pc:docMk/>
            <pc:sldMk cId="3702858209" sldId="925"/>
            <ac:spMk id="12" creationId="{D74A4382-E3AD-430A-9A1F-DFA3E0E77A7D}"/>
          </ac:spMkLst>
        </pc:spChg>
        <pc:spChg chg="del">
          <ac:chgData name="Darryl  Coleman" userId="04e2e37b-7986-4670-926a-4d5b86a35ef6" providerId="ADAL" clId="{9B6926F0-027D-40CC-B6B9-A2642C9DA761}" dt="2020-08-24T12:45:25.137" v="1696" actId="26606"/>
          <ac:spMkLst>
            <pc:docMk/>
            <pc:sldMk cId="3702858209" sldId="925"/>
            <ac:spMk id="14" creationId="{79F40191-0F44-4FD1-82CC-ACB507C14BE6}"/>
          </ac:spMkLst>
        </pc:spChg>
        <pc:spChg chg="add">
          <ac:chgData name="Darryl  Coleman" userId="04e2e37b-7986-4670-926a-4d5b86a35ef6" providerId="ADAL" clId="{9B6926F0-027D-40CC-B6B9-A2642C9DA761}" dt="2020-08-24T12:45:25.137" v="1696" actId="26606"/>
          <ac:spMkLst>
            <pc:docMk/>
            <pc:sldMk cId="3702858209" sldId="925"/>
            <ac:spMk id="19" creationId="{E45B1D5C-0827-4AF0-8186-11FC5A8B8B92}"/>
          </ac:spMkLst>
        </pc:spChg>
        <pc:spChg chg="add">
          <ac:chgData name="Darryl  Coleman" userId="04e2e37b-7986-4670-926a-4d5b86a35ef6" providerId="ADAL" clId="{9B6926F0-027D-40CC-B6B9-A2642C9DA761}" dt="2020-08-24T12:45:25.137" v="1696" actId="26606"/>
          <ac:spMkLst>
            <pc:docMk/>
            <pc:sldMk cId="3702858209" sldId="925"/>
            <ac:spMk id="21" creationId="{99413ED5-9ED4-4772-BCE4-2BCAE6B12E35}"/>
          </ac:spMkLst>
        </pc:spChg>
        <pc:spChg chg="add">
          <ac:chgData name="Darryl  Coleman" userId="04e2e37b-7986-4670-926a-4d5b86a35ef6" providerId="ADAL" clId="{9B6926F0-027D-40CC-B6B9-A2642C9DA761}" dt="2020-08-24T12:45:25.137" v="1696" actId="26606"/>
          <ac:spMkLst>
            <pc:docMk/>
            <pc:sldMk cId="3702858209" sldId="925"/>
            <ac:spMk id="23" creationId="{04357C93-F0CB-4A1C-8F77-4E9063789819}"/>
          </ac:spMkLst>
        </pc:spChg>
        <pc:spChg chg="add">
          <ac:chgData name="Darryl  Coleman" userId="04e2e37b-7986-4670-926a-4d5b86a35ef6" providerId="ADAL" clId="{9B6926F0-027D-40CC-B6B9-A2642C9DA761}" dt="2020-08-24T12:45:25.137" v="1696" actId="26606"/>
          <ac:spMkLst>
            <pc:docMk/>
            <pc:sldMk cId="3702858209" sldId="925"/>
            <ac:spMk id="25" creationId="{90F533E9-6690-41A8-A372-4C6C622D028D}"/>
          </ac:spMkLst>
        </pc:spChg>
        <pc:picChg chg="mod ord">
          <ac:chgData name="Darryl  Coleman" userId="04e2e37b-7986-4670-926a-4d5b86a35ef6" providerId="ADAL" clId="{9B6926F0-027D-40CC-B6B9-A2642C9DA761}" dt="2020-08-24T12:45:25.137" v="1696" actId="26606"/>
          <ac:picMkLst>
            <pc:docMk/>
            <pc:sldMk cId="3702858209" sldId="925"/>
            <ac:picMk id="5" creationId="{26818BBC-9957-4D37-9D89-1D46FEBD4B96}"/>
          </ac:picMkLst>
        </pc:picChg>
      </pc:sldChg>
    </pc:docChg>
  </pc:docChgLst>
  <pc:docChgLst>
    <pc:chgData name="Darryl" userId="04e2e37b-7986-4670-926a-4d5b86a35ef6" providerId="ADAL" clId="{9B6926F0-027D-40CC-B6B9-A2642C9DA761}"/>
    <pc:docChg chg="custSel mod addSld delSld modSld">
      <pc:chgData name="Darryl" userId="04e2e37b-7986-4670-926a-4d5b86a35ef6" providerId="ADAL" clId="{9B6926F0-027D-40CC-B6B9-A2642C9DA761}" dt="2020-08-21T15:23:21.423" v="3" actId="26606"/>
      <pc:docMkLst>
        <pc:docMk/>
      </pc:docMkLst>
      <pc:sldChg chg="new del">
        <pc:chgData name="Darryl" userId="04e2e37b-7986-4670-926a-4d5b86a35ef6" providerId="ADAL" clId="{9B6926F0-027D-40CC-B6B9-A2642C9DA761}" dt="2020-08-21T15:23:12.650" v="1" actId="47"/>
        <pc:sldMkLst>
          <pc:docMk/>
          <pc:sldMk cId="2486439602" sldId="925"/>
        </pc:sldMkLst>
      </pc:sldChg>
      <pc:sldChg chg="addSp mod setBg setClrOvrMap delDesignElem">
        <pc:chgData name="Darryl" userId="04e2e37b-7986-4670-926a-4d5b86a35ef6" providerId="ADAL" clId="{9B6926F0-027D-40CC-B6B9-A2642C9DA761}" dt="2020-08-21T15:23:21.423" v="3" actId="26606"/>
        <pc:sldMkLst>
          <pc:docMk/>
          <pc:sldMk cId="3702858209" sldId="925"/>
        </pc:sldMkLst>
        <pc:spChg chg="add">
          <ac:chgData name="Darryl" userId="04e2e37b-7986-4670-926a-4d5b86a35ef6" providerId="ADAL" clId="{9B6926F0-027D-40CC-B6B9-A2642C9DA761}" dt="2020-08-21T15:23:21.423" v="3" actId="26606"/>
          <ac:spMkLst>
            <pc:docMk/>
            <pc:sldMk cId="3702858209" sldId="925"/>
            <ac:spMk id="10" creationId="{5A59F003-E00A-43F9-91DC-CC54E3B87466}"/>
          </ac:spMkLst>
        </pc:spChg>
        <pc:spChg chg="add">
          <ac:chgData name="Darryl" userId="04e2e37b-7986-4670-926a-4d5b86a35ef6" providerId="ADAL" clId="{9B6926F0-027D-40CC-B6B9-A2642C9DA761}" dt="2020-08-21T15:23:21.423" v="3" actId="26606"/>
          <ac:spMkLst>
            <pc:docMk/>
            <pc:sldMk cId="3702858209" sldId="925"/>
            <ac:spMk id="12" creationId="{D74A4382-E3AD-430A-9A1F-DFA3E0E77A7D}"/>
          </ac:spMkLst>
        </pc:spChg>
        <pc:spChg chg="add">
          <ac:chgData name="Darryl" userId="04e2e37b-7986-4670-926a-4d5b86a35ef6" providerId="ADAL" clId="{9B6926F0-027D-40CC-B6B9-A2642C9DA761}" dt="2020-08-21T15:23:21.423" v="3" actId="26606"/>
          <ac:spMkLst>
            <pc:docMk/>
            <pc:sldMk cId="3702858209" sldId="925"/>
            <ac:spMk id="14" creationId="{79F40191-0F44-4FD1-82CC-ACB507C14BE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FBF331-5492-4A47-AAC1-8261984BDC21}" type="doc">
      <dgm:prSet loTypeId="urn:microsoft.com/office/officeart/2005/8/layout/hierarchy1" loCatId="hierarchy" qsTypeId="urn:microsoft.com/office/officeart/2005/8/quickstyle/simple1" qsCatId="simple" csTypeId="urn:microsoft.com/office/officeart/2005/8/colors/colorful5" csCatId="colorful"/>
      <dgm:spPr/>
      <dgm:t>
        <a:bodyPr/>
        <a:lstStyle/>
        <a:p>
          <a:endParaRPr lang="en-US"/>
        </a:p>
      </dgm:t>
    </dgm:pt>
    <dgm:pt modelId="{FF934068-8F8A-448C-8662-F3D1ADB1CAC1}">
      <dgm:prSet custT="1"/>
      <dgm:spPr/>
      <dgm:t>
        <a:bodyPr/>
        <a:lstStyle/>
        <a:p>
          <a:r>
            <a:rPr lang="en-US" sz="3200" dirty="0">
              <a:latin typeface="Arial" panose="020B0604020202020204" pitchFamily="34" charset="0"/>
              <a:cs typeface="Arial" panose="020B0604020202020204" pitchFamily="34" charset="0"/>
            </a:rPr>
            <a:t>Create and Foster Safe Environments</a:t>
          </a:r>
        </a:p>
      </dgm:t>
    </dgm:pt>
    <dgm:pt modelId="{67CD1113-2D34-4BF8-9EAE-E5534F2E201C}" type="parTrans" cxnId="{64DB72C9-9AA0-4BD0-96F4-59F2C2FA57EA}">
      <dgm:prSet/>
      <dgm:spPr/>
      <dgm:t>
        <a:bodyPr/>
        <a:lstStyle/>
        <a:p>
          <a:endParaRPr lang="en-US"/>
        </a:p>
      </dgm:t>
    </dgm:pt>
    <dgm:pt modelId="{52DB1126-D90A-4151-A16B-35682DECDCE6}" type="sibTrans" cxnId="{64DB72C9-9AA0-4BD0-96F4-59F2C2FA57EA}">
      <dgm:prSet/>
      <dgm:spPr/>
      <dgm:t>
        <a:bodyPr/>
        <a:lstStyle/>
        <a:p>
          <a:endParaRPr lang="en-US"/>
        </a:p>
      </dgm:t>
    </dgm:pt>
    <dgm:pt modelId="{7BFD4A01-38CA-4E2F-939C-5716BDBD7C92}">
      <dgm:prSet custT="1"/>
      <dgm:spPr/>
      <dgm:t>
        <a:bodyPr/>
        <a:lstStyle/>
        <a:p>
          <a:r>
            <a:rPr lang="en-US" sz="3200" dirty="0">
              <a:latin typeface="Arial" panose="020B0604020202020204" pitchFamily="34" charset="0"/>
              <a:cs typeface="Arial" panose="020B0604020202020204" pitchFamily="34" charset="0"/>
            </a:rPr>
            <a:t>Creates Brave Environments </a:t>
          </a:r>
        </a:p>
      </dgm:t>
    </dgm:pt>
    <dgm:pt modelId="{24D867B9-051E-4005-86E7-E88F609CA01F}" type="parTrans" cxnId="{957C5DE7-EB39-431F-9609-946DB1649945}">
      <dgm:prSet/>
      <dgm:spPr/>
      <dgm:t>
        <a:bodyPr/>
        <a:lstStyle/>
        <a:p>
          <a:endParaRPr lang="en-US"/>
        </a:p>
      </dgm:t>
    </dgm:pt>
    <dgm:pt modelId="{958B9C1B-F639-45CD-9CD7-E0F13B880DCC}" type="sibTrans" cxnId="{957C5DE7-EB39-431F-9609-946DB1649945}">
      <dgm:prSet/>
      <dgm:spPr/>
      <dgm:t>
        <a:bodyPr/>
        <a:lstStyle/>
        <a:p>
          <a:endParaRPr lang="en-US"/>
        </a:p>
      </dgm:t>
    </dgm:pt>
    <dgm:pt modelId="{A7985163-ACBF-4349-9EDB-97B9D487FC72}" type="pres">
      <dgm:prSet presAssocID="{99FBF331-5492-4A47-AAC1-8261984BDC21}" presName="hierChild1" presStyleCnt="0">
        <dgm:presLayoutVars>
          <dgm:chPref val="1"/>
          <dgm:dir/>
          <dgm:animOne val="branch"/>
          <dgm:animLvl val="lvl"/>
          <dgm:resizeHandles/>
        </dgm:presLayoutVars>
      </dgm:prSet>
      <dgm:spPr/>
      <dgm:t>
        <a:bodyPr/>
        <a:lstStyle/>
        <a:p>
          <a:endParaRPr lang="en-US"/>
        </a:p>
      </dgm:t>
    </dgm:pt>
    <dgm:pt modelId="{0ED22C6C-C75E-4DC8-A2FF-EC69C0610469}" type="pres">
      <dgm:prSet presAssocID="{FF934068-8F8A-448C-8662-F3D1ADB1CAC1}" presName="hierRoot1" presStyleCnt="0"/>
      <dgm:spPr/>
    </dgm:pt>
    <dgm:pt modelId="{300A4868-A6F0-4346-805C-6AC2DE10B0E9}" type="pres">
      <dgm:prSet presAssocID="{FF934068-8F8A-448C-8662-F3D1ADB1CAC1}" presName="composite" presStyleCnt="0"/>
      <dgm:spPr/>
    </dgm:pt>
    <dgm:pt modelId="{B0741EED-EC03-4011-914E-341A35934B70}" type="pres">
      <dgm:prSet presAssocID="{FF934068-8F8A-448C-8662-F3D1ADB1CAC1}" presName="background" presStyleLbl="node0" presStyleIdx="0" presStyleCnt="2"/>
      <dgm:spPr/>
    </dgm:pt>
    <dgm:pt modelId="{9F33551A-7D5E-4F50-BA60-FFB1FC48479F}" type="pres">
      <dgm:prSet presAssocID="{FF934068-8F8A-448C-8662-F3D1ADB1CAC1}" presName="text" presStyleLbl="fgAcc0" presStyleIdx="0" presStyleCnt="2">
        <dgm:presLayoutVars>
          <dgm:chPref val="3"/>
        </dgm:presLayoutVars>
      </dgm:prSet>
      <dgm:spPr/>
      <dgm:t>
        <a:bodyPr/>
        <a:lstStyle/>
        <a:p>
          <a:endParaRPr lang="en-US"/>
        </a:p>
      </dgm:t>
    </dgm:pt>
    <dgm:pt modelId="{438F2E62-0631-4C9D-98CF-8848417944A4}" type="pres">
      <dgm:prSet presAssocID="{FF934068-8F8A-448C-8662-F3D1ADB1CAC1}" presName="hierChild2" presStyleCnt="0"/>
      <dgm:spPr/>
    </dgm:pt>
    <dgm:pt modelId="{D2F1C822-4CDC-46C3-85F2-4A5412509456}" type="pres">
      <dgm:prSet presAssocID="{7BFD4A01-38CA-4E2F-939C-5716BDBD7C92}" presName="hierRoot1" presStyleCnt="0"/>
      <dgm:spPr/>
    </dgm:pt>
    <dgm:pt modelId="{D0AB88ED-4DDF-4722-9C93-622C3B4DF673}" type="pres">
      <dgm:prSet presAssocID="{7BFD4A01-38CA-4E2F-939C-5716BDBD7C92}" presName="composite" presStyleCnt="0"/>
      <dgm:spPr/>
    </dgm:pt>
    <dgm:pt modelId="{FEBAA81C-4CDD-454F-8AA4-20D6E56A8044}" type="pres">
      <dgm:prSet presAssocID="{7BFD4A01-38CA-4E2F-939C-5716BDBD7C92}" presName="background" presStyleLbl="node0" presStyleIdx="1" presStyleCnt="2"/>
      <dgm:spPr/>
    </dgm:pt>
    <dgm:pt modelId="{5D1D107B-0175-4FCE-B07E-01C4B30CB879}" type="pres">
      <dgm:prSet presAssocID="{7BFD4A01-38CA-4E2F-939C-5716BDBD7C92}" presName="text" presStyleLbl="fgAcc0" presStyleIdx="1" presStyleCnt="2">
        <dgm:presLayoutVars>
          <dgm:chPref val="3"/>
        </dgm:presLayoutVars>
      </dgm:prSet>
      <dgm:spPr/>
      <dgm:t>
        <a:bodyPr/>
        <a:lstStyle/>
        <a:p>
          <a:endParaRPr lang="en-US"/>
        </a:p>
      </dgm:t>
    </dgm:pt>
    <dgm:pt modelId="{52C81FBE-8BA8-43B2-8588-427EBFDFDDE1}" type="pres">
      <dgm:prSet presAssocID="{7BFD4A01-38CA-4E2F-939C-5716BDBD7C92}" presName="hierChild2" presStyleCnt="0"/>
      <dgm:spPr/>
    </dgm:pt>
  </dgm:ptLst>
  <dgm:cxnLst>
    <dgm:cxn modelId="{64DB72C9-9AA0-4BD0-96F4-59F2C2FA57EA}" srcId="{99FBF331-5492-4A47-AAC1-8261984BDC21}" destId="{FF934068-8F8A-448C-8662-F3D1ADB1CAC1}" srcOrd="0" destOrd="0" parTransId="{67CD1113-2D34-4BF8-9EAE-E5534F2E201C}" sibTransId="{52DB1126-D90A-4151-A16B-35682DECDCE6}"/>
    <dgm:cxn modelId="{69900C0C-59A7-4E84-80C8-7C1B66EE0861}" type="presOf" srcId="{7BFD4A01-38CA-4E2F-939C-5716BDBD7C92}" destId="{5D1D107B-0175-4FCE-B07E-01C4B30CB879}" srcOrd="0" destOrd="0" presId="urn:microsoft.com/office/officeart/2005/8/layout/hierarchy1"/>
    <dgm:cxn modelId="{D9AAC79D-9A49-4F90-B713-D2E86717B727}" type="presOf" srcId="{99FBF331-5492-4A47-AAC1-8261984BDC21}" destId="{A7985163-ACBF-4349-9EDB-97B9D487FC72}" srcOrd="0" destOrd="0" presId="urn:microsoft.com/office/officeart/2005/8/layout/hierarchy1"/>
    <dgm:cxn modelId="{957C5DE7-EB39-431F-9609-946DB1649945}" srcId="{99FBF331-5492-4A47-AAC1-8261984BDC21}" destId="{7BFD4A01-38CA-4E2F-939C-5716BDBD7C92}" srcOrd="1" destOrd="0" parTransId="{24D867B9-051E-4005-86E7-E88F609CA01F}" sibTransId="{958B9C1B-F639-45CD-9CD7-E0F13B880DCC}"/>
    <dgm:cxn modelId="{1BECC3AD-2B57-46EF-A36C-85F8B8B066DF}" type="presOf" srcId="{FF934068-8F8A-448C-8662-F3D1ADB1CAC1}" destId="{9F33551A-7D5E-4F50-BA60-FFB1FC48479F}" srcOrd="0" destOrd="0" presId="urn:microsoft.com/office/officeart/2005/8/layout/hierarchy1"/>
    <dgm:cxn modelId="{2B2C61CD-2775-4B46-B647-23B80F9F6350}" type="presParOf" srcId="{A7985163-ACBF-4349-9EDB-97B9D487FC72}" destId="{0ED22C6C-C75E-4DC8-A2FF-EC69C0610469}" srcOrd="0" destOrd="0" presId="urn:microsoft.com/office/officeart/2005/8/layout/hierarchy1"/>
    <dgm:cxn modelId="{A7918B8C-ED3A-426A-8240-F0584906D846}" type="presParOf" srcId="{0ED22C6C-C75E-4DC8-A2FF-EC69C0610469}" destId="{300A4868-A6F0-4346-805C-6AC2DE10B0E9}" srcOrd="0" destOrd="0" presId="urn:microsoft.com/office/officeart/2005/8/layout/hierarchy1"/>
    <dgm:cxn modelId="{3AD97FC9-4C20-4F38-96F1-071DE48BCE80}" type="presParOf" srcId="{300A4868-A6F0-4346-805C-6AC2DE10B0E9}" destId="{B0741EED-EC03-4011-914E-341A35934B70}" srcOrd="0" destOrd="0" presId="urn:microsoft.com/office/officeart/2005/8/layout/hierarchy1"/>
    <dgm:cxn modelId="{676189A8-FD68-4284-A7FB-217ECA5CA208}" type="presParOf" srcId="{300A4868-A6F0-4346-805C-6AC2DE10B0E9}" destId="{9F33551A-7D5E-4F50-BA60-FFB1FC48479F}" srcOrd="1" destOrd="0" presId="urn:microsoft.com/office/officeart/2005/8/layout/hierarchy1"/>
    <dgm:cxn modelId="{26444896-8CC1-4AB9-B5E0-D479E4649B32}" type="presParOf" srcId="{0ED22C6C-C75E-4DC8-A2FF-EC69C0610469}" destId="{438F2E62-0631-4C9D-98CF-8848417944A4}" srcOrd="1" destOrd="0" presId="urn:microsoft.com/office/officeart/2005/8/layout/hierarchy1"/>
    <dgm:cxn modelId="{468E0D19-D13B-423A-9C31-355C40D62CA9}" type="presParOf" srcId="{A7985163-ACBF-4349-9EDB-97B9D487FC72}" destId="{D2F1C822-4CDC-46C3-85F2-4A5412509456}" srcOrd="1" destOrd="0" presId="urn:microsoft.com/office/officeart/2005/8/layout/hierarchy1"/>
    <dgm:cxn modelId="{BDB85E24-CC52-4977-A5AD-BED7E3FF715B}" type="presParOf" srcId="{D2F1C822-4CDC-46C3-85F2-4A5412509456}" destId="{D0AB88ED-4DDF-4722-9C93-622C3B4DF673}" srcOrd="0" destOrd="0" presId="urn:microsoft.com/office/officeart/2005/8/layout/hierarchy1"/>
    <dgm:cxn modelId="{00A57818-4346-46CD-A5A2-7F553C410F03}" type="presParOf" srcId="{D0AB88ED-4DDF-4722-9C93-622C3B4DF673}" destId="{FEBAA81C-4CDD-454F-8AA4-20D6E56A8044}" srcOrd="0" destOrd="0" presId="urn:microsoft.com/office/officeart/2005/8/layout/hierarchy1"/>
    <dgm:cxn modelId="{D8544BDB-2119-4EB5-802B-010B7EF590E7}" type="presParOf" srcId="{D0AB88ED-4DDF-4722-9C93-622C3B4DF673}" destId="{5D1D107B-0175-4FCE-B07E-01C4B30CB879}" srcOrd="1" destOrd="0" presId="urn:microsoft.com/office/officeart/2005/8/layout/hierarchy1"/>
    <dgm:cxn modelId="{2BDB3D2A-6274-4247-9FD4-7606D53F3815}" type="presParOf" srcId="{D2F1C822-4CDC-46C3-85F2-4A5412509456}" destId="{52C81FBE-8BA8-43B2-8588-427EBFDFDDE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41EED-EC03-4011-914E-341A35934B70}">
      <dsp:nvSpPr>
        <dsp:cNvPr id="0" name=""/>
        <dsp:cNvSpPr/>
      </dsp:nvSpPr>
      <dsp:spPr>
        <a:xfrm>
          <a:off x="1283" y="507350"/>
          <a:ext cx="4505585" cy="286104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33551A-7D5E-4F50-BA60-FFB1FC48479F}">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latin typeface="Arial" panose="020B0604020202020204" pitchFamily="34" charset="0"/>
              <a:cs typeface="Arial" panose="020B0604020202020204" pitchFamily="34" charset="0"/>
            </a:rPr>
            <a:t>Create and Foster Safe Environments</a:t>
          </a:r>
        </a:p>
      </dsp:txBody>
      <dsp:txXfrm>
        <a:off x="585701" y="1066737"/>
        <a:ext cx="4337991" cy="2693452"/>
      </dsp:txXfrm>
    </dsp:sp>
    <dsp:sp modelId="{FEBAA81C-4CDD-454F-8AA4-20D6E56A8044}">
      <dsp:nvSpPr>
        <dsp:cNvPr id="0" name=""/>
        <dsp:cNvSpPr/>
      </dsp:nvSpPr>
      <dsp:spPr>
        <a:xfrm>
          <a:off x="5508110" y="507350"/>
          <a:ext cx="4505585" cy="286104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1D107B-0175-4FCE-B07E-01C4B30CB879}">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latin typeface="Arial" panose="020B0604020202020204" pitchFamily="34" charset="0"/>
              <a:cs typeface="Arial" panose="020B0604020202020204" pitchFamily="34" charset="0"/>
            </a:rPr>
            <a:t>Creates Brave Environments </a:t>
          </a:r>
        </a:p>
      </dsp:txBody>
      <dsp:txXfrm>
        <a:off x="6092527" y="1066737"/>
        <a:ext cx="4337991" cy="26934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846138" y="615950"/>
            <a:ext cx="5308600" cy="2986088"/>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3673338"/>
            <a:ext cx="5608320" cy="5156629"/>
          </a:xfrm>
          <a:prstGeom prst="rect">
            <a:avLst/>
          </a:prstGeom>
        </p:spPr>
        <p:txBody>
          <a:bodyPr vert="horz" lIns="93177" tIns="46589" rIns="93177" bIns="46589" rtlCol="0"/>
          <a:lstStyle/>
          <a:p>
            <a:pPr lvl="0"/>
            <a:r>
              <a:rPr lang="en-US" dirty="0"/>
              <a:t>Click to edit Master text styles</a:t>
            </a:r>
          </a:p>
          <a:p>
            <a:pPr lvl="1"/>
            <a:r>
              <a:rPr lang="en-US" dirty="0"/>
              <a:t>Second level</a:t>
            </a:r>
          </a:p>
        </p:txBody>
      </p:sp>
      <p:sp>
        <p:nvSpPr>
          <p:cNvPr id="6" name="Footer Placeholder 5"/>
          <p:cNvSpPr>
            <a:spLocks noGrp="1"/>
          </p:cNvSpPr>
          <p:nvPr>
            <p:ph type="ftr" sz="quarter" idx="4"/>
          </p:nvPr>
        </p:nvSpPr>
        <p:spPr>
          <a:xfrm>
            <a:off x="690881" y="8850177"/>
            <a:ext cx="3037840" cy="264340"/>
          </a:xfrm>
          <a:prstGeom prst="rect">
            <a:avLst/>
          </a:prstGeom>
        </p:spPr>
        <p:txBody>
          <a:bodyPr vert="horz" lIns="93177" tIns="46589" rIns="93177" bIns="46589" rtlCol="0" anchor="b"/>
          <a:lstStyle>
            <a:lvl1pPr algn="l">
              <a:defRPr sz="900">
                <a:latin typeface="Arial" panose="020B0604020202020204" pitchFamily="34" charset="0"/>
                <a:cs typeface="Arial" panose="020B0604020202020204" pitchFamily="34" charset="0"/>
              </a:defRPr>
            </a:lvl1pPr>
          </a:lstStyle>
          <a:p>
            <a:r>
              <a:rPr lang="en-US"/>
              <a:t>Creating a Trauma Attuned School</a:t>
            </a:r>
            <a:endParaRPr lang="en-US" dirty="0"/>
          </a:p>
        </p:txBody>
      </p:sp>
      <p:sp>
        <p:nvSpPr>
          <p:cNvPr id="7" name="Slide Number Placeholder 6"/>
          <p:cNvSpPr>
            <a:spLocks noGrp="1"/>
          </p:cNvSpPr>
          <p:nvPr>
            <p:ph type="sldNum" sz="quarter" idx="5"/>
          </p:nvPr>
        </p:nvSpPr>
        <p:spPr>
          <a:xfrm>
            <a:off x="3788061" y="8850177"/>
            <a:ext cx="2531461" cy="264340"/>
          </a:xfrm>
          <a:prstGeom prst="rect">
            <a:avLst/>
          </a:prstGeom>
        </p:spPr>
        <p:txBody>
          <a:bodyPr vert="horz" lIns="93177" tIns="46589" rIns="93177" bIns="46589" rtlCol="0" anchor="b"/>
          <a:lstStyle>
            <a:lvl1pPr algn="r">
              <a:defRPr sz="1100">
                <a:latin typeface="Arial" panose="020B0604020202020204" pitchFamily="34" charset="0"/>
                <a:cs typeface="Arial" panose="020B0604020202020204" pitchFamily="34" charset="0"/>
              </a:defRPr>
            </a:lvl1pPr>
          </a:lstStyle>
          <a:p>
            <a:fld id="{96B508E5-3D8D-4A58-9E14-225A08BEA03E}" type="slidenum">
              <a:rPr lang="en-US" smtClean="0"/>
              <a:pPr/>
              <a:t>‹#›</a:t>
            </a:fld>
            <a:endParaRPr lang="en-US"/>
          </a:p>
        </p:txBody>
      </p:sp>
    </p:spTree>
    <p:extLst>
      <p:ext uri="{BB962C8B-B14F-4D97-AF65-F5344CB8AC3E}">
        <p14:creationId xmlns:p14="http://schemas.microsoft.com/office/powerpoint/2010/main" val="3888631122"/>
      </p:ext>
    </p:extLst>
  </p:cSld>
  <p:clrMap bg1="lt1" tx1="dk1" bg2="lt2" tx2="dk2" accent1="accent1" accent2="accent2" accent3="accent3" accent4="accent4" accent5="accent5" accent6="accent6" hlink="hlink" folHlink="folHlink"/>
  <p:notesStyle>
    <a:lvl1pPr marL="0" algn="l" defTabSz="914400" rtl="0" eaLnBrk="1" latinLnBrk="0" hangingPunct="1">
      <a:spcAft>
        <a:spcPts val="600"/>
      </a:spcAft>
      <a:defRPr sz="1050" kern="1200">
        <a:solidFill>
          <a:schemeClr val="tx1"/>
        </a:solidFill>
        <a:latin typeface="Arial" panose="020B0604020202020204" pitchFamily="34" charset="0"/>
        <a:ea typeface="+mn-ea"/>
        <a:cs typeface="Arial" panose="020B0604020202020204" pitchFamily="34" charset="0"/>
      </a:defRPr>
    </a:lvl1pPr>
    <a:lvl2pPr marL="238125" indent="0" algn="l" defTabSz="914400" rtl="0" eaLnBrk="1" latinLnBrk="0" hangingPunct="1">
      <a:spcAft>
        <a:spcPts val="600"/>
      </a:spcAft>
      <a:defRPr sz="105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spcAft>
        <a:spcPts val="300"/>
      </a:spcAft>
      <a:defRPr sz="11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spcAft>
        <a:spcPts val="300"/>
      </a:spcAft>
      <a:defRPr sz="11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spcAft>
        <a:spcPts val="300"/>
      </a:spcAft>
      <a:defRPr sz="11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15950"/>
            <a:ext cx="5578475"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B508E5-3D8D-4A58-9E14-225A08BEA03E}" type="slidenum">
              <a:rPr lang="en-US" smtClean="0"/>
              <a:t>1</a:t>
            </a:fld>
            <a:endParaRPr lang="en-US"/>
          </a:p>
        </p:txBody>
      </p:sp>
    </p:spTree>
    <p:extLst>
      <p:ext uri="{BB962C8B-B14F-4D97-AF65-F5344CB8AC3E}">
        <p14:creationId xmlns:p14="http://schemas.microsoft.com/office/powerpoint/2010/main" val="1633412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15950"/>
            <a:ext cx="5578475" cy="3138488"/>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96B508E5-3D8D-4A58-9E14-225A08BEA03E}" type="slidenum">
              <a:rPr lang="en-US" smtClean="0"/>
              <a:t>2</a:t>
            </a:fld>
            <a:endParaRPr lang="en-US"/>
          </a:p>
        </p:txBody>
      </p:sp>
    </p:spTree>
    <p:extLst>
      <p:ext uri="{BB962C8B-B14F-4D97-AF65-F5344CB8AC3E}">
        <p14:creationId xmlns:p14="http://schemas.microsoft.com/office/powerpoint/2010/main" val="395869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615950"/>
            <a:ext cx="5578475" cy="3138488"/>
          </a:xfrm>
        </p:spPr>
      </p:sp>
      <p:sp>
        <p:nvSpPr>
          <p:cNvPr id="3" name="Notes Placeholder 2"/>
          <p:cNvSpPr>
            <a:spLocks noGrp="1"/>
          </p:cNvSpPr>
          <p:nvPr>
            <p:ph type="body" idx="1"/>
          </p:nvPr>
        </p:nvSpPr>
        <p:spPr/>
        <p:txBody>
          <a:bodyPr/>
          <a:lstStyle/>
          <a:p>
            <a:pPr defTabSz="931774">
              <a:spcAft>
                <a:spcPts val="611"/>
              </a:spcAft>
              <a:defRPr/>
            </a:pPr>
            <a:endParaRPr lang="en-US" sz="1100" dirty="0"/>
          </a:p>
        </p:txBody>
      </p:sp>
      <p:sp>
        <p:nvSpPr>
          <p:cNvPr id="4" name="Slide Number Placeholder 3"/>
          <p:cNvSpPr>
            <a:spLocks noGrp="1"/>
          </p:cNvSpPr>
          <p:nvPr>
            <p:ph type="sldNum" sz="quarter" idx="5"/>
          </p:nvPr>
        </p:nvSpPr>
        <p:spPr/>
        <p:txBody>
          <a:bodyPr/>
          <a:lstStyle/>
          <a:p>
            <a:fld id="{96B508E5-3D8D-4A58-9E14-225A08BEA03E}" type="slidenum">
              <a:rPr lang="en-US" smtClean="0"/>
              <a:t>3</a:t>
            </a:fld>
            <a:endParaRPr lang="en-US"/>
          </a:p>
        </p:txBody>
      </p:sp>
    </p:spTree>
    <p:extLst>
      <p:ext uri="{BB962C8B-B14F-4D97-AF65-F5344CB8AC3E}">
        <p14:creationId xmlns:p14="http://schemas.microsoft.com/office/powerpoint/2010/main" val="592373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468966" rtl="0">
              <a:defRPr/>
            </a:pPr>
            <a:r>
              <a:rPr lang="en-US" dirty="0">
                <a:latin typeface="Century Gothic" panose="020B0502020202020204" pitchFamily="34" charset="0"/>
              </a:rPr>
              <a:t>The first step to healing trauma is to identify the signs that trauma has occurred. Everyone reacts differently to stressful situations. </a:t>
            </a:r>
            <a:r>
              <a:rPr lang="en-US" b="0" dirty="0">
                <a:latin typeface="Century Gothic" panose="020B0502020202020204" pitchFamily="34" charset="0"/>
              </a:rPr>
              <a:t> How you respond to the outbreak can depend on your background, the things that make you different from other people, and  the community you live in.  </a:t>
            </a:r>
            <a:endParaRPr lang="en-US" dirty="0"/>
          </a:p>
        </p:txBody>
      </p:sp>
    </p:spTree>
    <p:extLst>
      <p:ext uri="{BB962C8B-B14F-4D97-AF65-F5344CB8AC3E}">
        <p14:creationId xmlns:p14="http://schemas.microsoft.com/office/powerpoint/2010/main" val="37290862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le Slide">
    <p:spTree>
      <p:nvGrpSpPr>
        <p:cNvPr id="1" name=""/>
        <p:cNvGrpSpPr/>
        <p:nvPr/>
      </p:nvGrpSpPr>
      <p:grpSpPr>
        <a:xfrm>
          <a:off x="0" y="0"/>
          <a:ext cx="0" cy="0"/>
          <a:chOff x="0" y="0"/>
          <a:chExt cx="0" cy="0"/>
        </a:xfrm>
      </p:grpSpPr>
      <p:sp>
        <p:nvSpPr>
          <p:cNvPr id="11" name="Square">
            <a:extLst>
              <a:ext uri="{FF2B5EF4-FFF2-40B4-BE49-F238E27FC236}">
                <a16:creationId xmlns:a16="http://schemas.microsoft.com/office/drawing/2014/main" id="{58819874-AB0B-4751-AC10-E108FD10DEE7}"/>
              </a:ext>
            </a:extLst>
          </p:cNvPr>
          <p:cNvSpPr/>
          <p:nvPr userDrawn="1"/>
        </p:nvSpPr>
        <p:spPr>
          <a:xfrm>
            <a:off x="0" y="-1"/>
            <a:ext cx="12192000" cy="6858001"/>
          </a:xfrm>
          <a:prstGeom prst="rect">
            <a:avLst/>
          </a:prstGeom>
          <a:solidFill>
            <a:srgbClr val="FFFFFF"/>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sz="3200"/>
          </a:p>
        </p:txBody>
      </p:sp>
      <p:sp>
        <p:nvSpPr>
          <p:cNvPr id="7" name="Square">
            <a:extLst>
              <a:ext uri="{FF2B5EF4-FFF2-40B4-BE49-F238E27FC236}">
                <a16:creationId xmlns:a16="http://schemas.microsoft.com/office/drawing/2014/main" id="{1AC51C9F-3978-4421-ABD7-73967F7C4E55}"/>
              </a:ext>
            </a:extLst>
          </p:cNvPr>
          <p:cNvSpPr/>
          <p:nvPr userDrawn="1"/>
        </p:nvSpPr>
        <p:spPr>
          <a:xfrm>
            <a:off x="0" y="6413326"/>
            <a:ext cx="12192000" cy="45720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p>
        </p:txBody>
      </p:sp>
      <p:sp>
        <p:nvSpPr>
          <p:cNvPr id="2" name="Title 1">
            <a:extLst>
              <a:ext uri="{FF2B5EF4-FFF2-40B4-BE49-F238E27FC236}">
                <a16:creationId xmlns:a16="http://schemas.microsoft.com/office/drawing/2014/main" id="{5CF1F97B-F43D-4BFC-9CA8-4E2BB7521798}"/>
              </a:ext>
            </a:extLst>
          </p:cNvPr>
          <p:cNvSpPr>
            <a:spLocks noGrp="1"/>
          </p:cNvSpPr>
          <p:nvPr>
            <p:ph type="title"/>
          </p:nvPr>
        </p:nvSpPr>
        <p:spPr>
          <a:xfrm>
            <a:off x="831850" y="1233750"/>
            <a:ext cx="10515600" cy="2852737"/>
          </a:xfrm>
        </p:spPr>
        <p:txBody>
          <a:bodyPr anchor="b">
            <a:normAutofit/>
          </a:bodyPr>
          <a:lstStyle>
            <a:lvl1pPr algn="ctr">
              <a:defRPr sz="6000" b="1">
                <a:solidFill>
                  <a:srgbClr val="496AB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3BFFFE4F-87F0-4731-9FEC-51D8A5D76E8C}"/>
              </a:ext>
            </a:extLst>
          </p:cNvPr>
          <p:cNvSpPr>
            <a:spLocks noGrp="1"/>
          </p:cNvSpPr>
          <p:nvPr>
            <p:ph type="body" idx="1"/>
          </p:nvPr>
        </p:nvSpPr>
        <p:spPr>
          <a:xfrm>
            <a:off x="831850" y="4088423"/>
            <a:ext cx="10515600" cy="1500187"/>
          </a:xfrm>
        </p:spPr>
        <p:txBody>
          <a:bodyPr>
            <a:normAutofit/>
          </a:bodyPr>
          <a:lstStyle>
            <a:lvl1pPr marL="0" indent="0" algn="ctr">
              <a:buNone/>
              <a:defRPr sz="4400">
                <a:solidFill>
                  <a:srgbClr val="D22042"/>
                </a:solidFill>
                <a:latin typeface="Arial Black" panose="020B0A040201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Square">
            <a:extLst>
              <a:ext uri="{FF2B5EF4-FFF2-40B4-BE49-F238E27FC236}">
                <a16:creationId xmlns:a16="http://schemas.microsoft.com/office/drawing/2014/main" id="{C5FDA839-D925-46AE-A34B-2DB7168D2495}"/>
              </a:ext>
            </a:extLst>
          </p:cNvPr>
          <p:cNvSpPr/>
          <p:nvPr userDrawn="1"/>
        </p:nvSpPr>
        <p:spPr>
          <a:xfrm>
            <a:off x="0" y="-1"/>
            <a:ext cx="12192000" cy="457200"/>
          </a:xfrm>
          <a:prstGeom prst="rect">
            <a:avLst/>
          </a:prstGeom>
          <a:solidFill>
            <a:srgbClr val="FCD12C"/>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p>
        </p:txBody>
      </p:sp>
      <p:pic>
        <p:nvPicPr>
          <p:cNvPr id="5" name="Picture 4" descr="A picture containing object&#10;&#10;Description automatically generated">
            <a:extLst>
              <a:ext uri="{FF2B5EF4-FFF2-40B4-BE49-F238E27FC236}">
                <a16:creationId xmlns:a16="http://schemas.microsoft.com/office/drawing/2014/main" id="{2B71E62E-B0A2-4564-AFFC-9C67D4D8ED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052" y="519829"/>
            <a:ext cx="6539525" cy="958242"/>
          </a:xfrm>
          <a:prstGeom prst="rect">
            <a:avLst/>
          </a:prstGeom>
        </p:spPr>
      </p:pic>
    </p:spTree>
    <p:extLst>
      <p:ext uri="{BB962C8B-B14F-4D97-AF65-F5344CB8AC3E}">
        <p14:creationId xmlns:p14="http://schemas.microsoft.com/office/powerpoint/2010/main" val="1856053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Quote1">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99F18032-3775-4378-B2AC-5D43721CD9F8}"/>
              </a:ext>
            </a:extLst>
          </p:cNvPr>
          <p:cNvSpPr>
            <a:spLocks noGrp="1"/>
          </p:cNvSpPr>
          <p:nvPr>
            <p:ph idx="11" hasCustomPrompt="1"/>
          </p:nvPr>
        </p:nvSpPr>
        <p:spPr>
          <a:xfrm>
            <a:off x="2467278" y="5610734"/>
            <a:ext cx="7013358" cy="639418"/>
          </a:xfrm>
        </p:spPr>
        <p:txBody>
          <a:bodyPr>
            <a:normAutofit/>
          </a:bodyPr>
          <a:lstStyle>
            <a:lvl1pPr marL="0" indent="0" algn="r">
              <a:buNone/>
              <a:defRPr sz="2800" i="0">
                <a:solidFill>
                  <a:srgbClr val="D22042"/>
                </a:solidFill>
              </a:defRPr>
            </a:lvl1pPr>
          </a:lstStyle>
          <a:p>
            <a:pPr lvl="0"/>
            <a:r>
              <a:rPr lang="en-US" dirty="0"/>
              <a:t>—Author Name</a:t>
            </a:r>
          </a:p>
        </p:txBody>
      </p:sp>
      <p:sp>
        <p:nvSpPr>
          <p:cNvPr id="10" name="Content Placeholder 2">
            <a:extLst>
              <a:ext uri="{FF2B5EF4-FFF2-40B4-BE49-F238E27FC236}">
                <a16:creationId xmlns:a16="http://schemas.microsoft.com/office/drawing/2014/main" id="{EA52A3CB-F416-45CA-8C23-486EB9C78F84}"/>
              </a:ext>
            </a:extLst>
          </p:cNvPr>
          <p:cNvSpPr>
            <a:spLocks noGrp="1"/>
          </p:cNvSpPr>
          <p:nvPr>
            <p:ph idx="1"/>
          </p:nvPr>
        </p:nvSpPr>
        <p:spPr>
          <a:xfrm>
            <a:off x="2467278" y="1340286"/>
            <a:ext cx="7257444" cy="4108536"/>
          </a:xfrm>
        </p:spPr>
        <p:txBody>
          <a:bodyPr>
            <a:normAutofit/>
          </a:bodyPr>
          <a:lstStyle>
            <a:lvl1pPr marL="112713" indent="0" algn="ctr">
              <a:buNone/>
              <a:tabLst>
                <a:tab pos="6864350" algn="l"/>
              </a:tabLst>
              <a:defRPr sz="3200">
                <a:solidFill>
                  <a:srgbClr val="496AB1"/>
                </a:solidFill>
              </a:defRPr>
            </a:lvl1pPr>
            <a:lvl2pPr marL="855663" indent="0">
              <a:buNone/>
              <a:defRPr/>
            </a:lvl2pPr>
          </a:lstStyle>
          <a:p>
            <a:pPr lvl="0"/>
            <a:r>
              <a:rPr lang="en-US" dirty="0"/>
              <a:t>Click to edit Master text styles</a:t>
            </a:r>
          </a:p>
        </p:txBody>
      </p:sp>
    </p:spTree>
    <p:extLst>
      <p:ext uri="{BB962C8B-B14F-4D97-AF65-F5344CB8AC3E}">
        <p14:creationId xmlns:p14="http://schemas.microsoft.com/office/powerpoint/2010/main" val="35057346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2">
    <p:spTree>
      <p:nvGrpSpPr>
        <p:cNvPr id="1" name=""/>
        <p:cNvGrpSpPr/>
        <p:nvPr/>
      </p:nvGrpSpPr>
      <p:grpSpPr>
        <a:xfrm>
          <a:off x="0" y="0"/>
          <a:ext cx="0" cy="0"/>
          <a:chOff x="0" y="0"/>
          <a:chExt cx="0" cy="0"/>
        </a:xfrm>
      </p:grpSpPr>
      <p:sp>
        <p:nvSpPr>
          <p:cNvPr id="10" name="Square">
            <a:extLst>
              <a:ext uri="{FF2B5EF4-FFF2-40B4-BE49-F238E27FC236}">
                <a16:creationId xmlns:a16="http://schemas.microsoft.com/office/drawing/2014/main" id="{73D6FAB9-A08B-49E4-BCFD-7F48A0F0522F}"/>
              </a:ext>
            </a:extLst>
          </p:cNvPr>
          <p:cNvSpPr/>
          <p:nvPr userDrawn="1"/>
        </p:nvSpPr>
        <p:spPr>
          <a:xfrm>
            <a:off x="0" y="0"/>
            <a:ext cx="12192000" cy="685800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lang="en-US" dirty="0"/>
          </a:p>
        </p:txBody>
      </p:sp>
      <p:sp>
        <p:nvSpPr>
          <p:cNvPr id="4" name="Square">
            <a:extLst>
              <a:ext uri="{FF2B5EF4-FFF2-40B4-BE49-F238E27FC236}">
                <a16:creationId xmlns:a16="http://schemas.microsoft.com/office/drawing/2014/main" id="{B51CF4B3-A4A3-4E9D-8DBF-8AA41FB78549}"/>
              </a:ext>
            </a:extLst>
          </p:cNvPr>
          <p:cNvSpPr/>
          <p:nvPr userDrawn="1"/>
        </p:nvSpPr>
        <p:spPr>
          <a:xfrm>
            <a:off x="2492478" y="453340"/>
            <a:ext cx="6887497" cy="5951320"/>
          </a:xfrm>
          <a:prstGeom prst="rect">
            <a:avLst/>
          </a:prstGeom>
          <a:solidFill>
            <a:srgbClr val="FEEDB0"/>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solidFill>
                <a:srgbClr val="007A7A"/>
              </a:solidFill>
            </a:endParaRPr>
          </a:p>
        </p:txBody>
      </p:sp>
      <p:sp>
        <p:nvSpPr>
          <p:cNvPr id="6" name="TextBox 5">
            <a:extLst>
              <a:ext uri="{FF2B5EF4-FFF2-40B4-BE49-F238E27FC236}">
                <a16:creationId xmlns:a16="http://schemas.microsoft.com/office/drawing/2014/main" id="{CAA1C3F5-990E-4A02-BC6E-2726781178B9}"/>
              </a:ext>
            </a:extLst>
          </p:cNvPr>
          <p:cNvSpPr txBox="1"/>
          <p:nvPr userDrawn="1"/>
        </p:nvSpPr>
        <p:spPr>
          <a:xfrm>
            <a:off x="1843550" y="-323423"/>
            <a:ext cx="1573160" cy="4708981"/>
          </a:xfrm>
          <a:prstGeom prst="rect">
            <a:avLst/>
          </a:prstGeom>
          <a:noFill/>
        </p:spPr>
        <p:txBody>
          <a:bodyPr wrap="square" rtlCol="0">
            <a:spAutoFit/>
          </a:bodyPr>
          <a:lstStyle/>
          <a:p>
            <a:r>
              <a:rPr lang="en-US" sz="30000" dirty="0">
                <a:solidFill>
                  <a:srgbClr val="FCD12C"/>
                </a:solidFill>
                <a:latin typeface="AR DESTINE" panose="02000000000000000000" pitchFamily="2" charset="0"/>
              </a:rPr>
              <a:t>“</a:t>
            </a:r>
          </a:p>
        </p:txBody>
      </p:sp>
      <p:sp>
        <p:nvSpPr>
          <p:cNvPr id="9" name="TextBox 8">
            <a:extLst>
              <a:ext uri="{FF2B5EF4-FFF2-40B4-BE49-F238E27FC236}">
                <a16:creationId xmlns:a16="http://schemas.microsoft.com/office/drawing/2014/main" id="{D5BFC4F3-A165-4156-B93E-BA7C2F7D2198}"/>
              </a:ext>
            </a:extLst>
          </p:cNvPr>
          <p:cNvSpPr txBox="1"/>
          <p:nvPr userDrawn="1"/>
        </p:nvSpPr>
        <p:spPr>
          <a:xfrm>
            <a:off x="8323008" y="4826932"/>
            <a:ext cx="1573160" cy="4708981"/>
          </a:xfrm>
          <a:prstGeom prst="rect">
            <a:avLst/>
          </a:prstGeom>
          <a:noFill/>
        </p:spPr>
        <p:txBody>
          <a:bodyPr wrap="square" rtlCol="0">
            <a:spAutoFit/>
          </a:bodyPr>
          <a:lstStyle/>
          <a:p>
            <a:r>
              <a:rPr lang="en-US" sz="30000" dirty="0">
                <a:solidFill>
                  <a:srgbClr val="FCD12C"/>
                </a:solidFill>
                <a:latin typeface="AR DESTINE" panose="02000000000000000000" pitchFamily="2" charset="0"/>
              </a:rPr>
              <a:t>”</a:t>
            </a:r>
          </a:p>
        </p:txBody>
      </p:sp>
      <p:sp>
        <p:nvSpPr>
          <p:cNvPr id="11" name="Content Placeholder 2">
            <a:extLst>
              <a:ext uri="{FF2B5EF4-FFF2-40B4-BE49-F238E27FC236}">
                <a16:creationId xmlns:a16="http://schemas.microsoft.com/office/drawing/2014/main" id="{DA412D2C-9A9F-4360-B252-87D0F7D8230F}"/>
              </a:ext>
            </a:extLst>
          </p:cNvPr>
          <p:cNvSpPr>
            <a:spLocks noGrp="1"/>
          </p:cNvSpPr>
          <p:nvPr>
            <p:ph idx="1"/>
          </p:nvPr>
        </p:nvSpPr>
        <p:spPr>
          <a:xfrm>
            <a:off x="2743200" y="774700"/>
            <a:ext cx="6400800" cy="5128224"/>
          </a:xfrm>
        </p:spPr>
        <p:txBody>
          <a:bodyPr>
            <a:normAutofit/>
          </a:bodyPr>
          <a:lstStyle>
            <a:lvl1pPr marL="0" indent="635000">
              <a:buNone/>
              <a:defRPr sz="3200">
                <a:solidFill>
                  <a:srgbClr val="496AB1"/>
                </a:solidFill>
              </a:defRPr>
            </a:lvl1pPr>
            <a:lvl2pPr marL="855663" indent="0">
              <a:buNone/>
              <a:defRPr/>
            </a:lvl2pPr>
          </a:lstStyle>
          <a:p>
            <a:pPr lvl="0"/>
            <a:r>
              <a:rPr lang="en-US" dirty="0"/>
              <a:t>Click to edit Master text styles</a:t>
            </a:r>
          </a:p>
        </p:txBody>
      </p:sp>
      <p:sp>
        <p:nvSpPr>
          <p:cNvPr id="8" name="Content Placeholder 2">
            <a:extLst>
              <a:ext uri="{FF2B5EF4-FFF2-40B4-BE49-F238E27FC236}">
                <a16:creationId xmlns:a16="http://schemas.microsoft.com/office/drawing/2014/main" id="{02391803-DF12-4E5C-9D22-6BB62513B9F4}"/>
              </a:ext>
            </a:extLst>
          </p:cNvPr>
          <p:cNvSpPr>
            <a:spLocks noGrp="1"/>
          </p:cNvSpPr>
          <p:nvPr>
            <p:ph idx="11" hasCustomPrompt="1"/>
          </p:nvPr>
        </p:nvSpPr>
        <p:spPr>
          <a:xfrm>
            <a:off x="2743201" y="5902924"/>
            <a:ext cx="5803899" cy="639418"/>
          </a:xfrm>
        </p:spPr>
        <p:txBody>
          <a:bodyPr>
            <a:normAutofit/>
          </a:bodyPr>
          <a:lstStyle>
            <a:lvl1pPr marL="0" indent="0" algn="r">
              <a:buNone/>
              <a:defRPr sz="2400" i="1">
                <a:solidFill>
                  <a:srgbClr val="D22042"/>
                </a:solidFill>
              </a:defRPr>
            </a:lvl1pPr>
          </a:lstStyle>
          <a:p>
            <a:pPr lvl="0"/>
            <a:r>
              <a:rPr lang="en-US" dirty="0"/>
              <a:t>—Author Name</a:t>
            </a:r>
          </a:p>
        </p:txBody>
      </p:sp>
    </p:spTree>
    <p:extLst>
      <p:ext uri="{BB962C8B-B14F-4D97-AF65-F5344CB8AC3E}">
        <p14:creationId xmlns:p14="http://schemas.microsoft.com/office/powerpoint/2010/main" val="2075416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_Image">
    <p:spTree>
      <p:nvGrpSpPr>
        <p:cNvPr id="1" name=""/>
        <p:cNvGrpSpPr/>
        <p:nvPr/>
      </p:nvGrpSpPr>
      <p:grpSpPr>
        <a:xfrm>
          <a:off x="0" y="0"/>
          <a:ext cx="0" cy="0"/>
          <a:chOff x="0" y="0"/>
          <a:chExt cx="0" cy="0"/>
        </a:xfrm>
      </p:grpSpPr>
      <p:sp>
        <p:nvSpPr>
          <p:cNvPr id="4" name="Square">
            <a:extLst>
              <a:ext uri="{FF2B5EF4-FFF2-40B4-BE49-F238E27FC236}">
                <a16:creationId xmlns:a16="http://schemas.microsoft.com/office/drawing/2014/main" id="{B51CF4B3-A4A3-4E9D-8DBF-8AA41FB78549}"/>
              </a:ext>
            </a:extLst>
          </p:cNvPr>
          <p:cNvSpPr/>
          <p:nvPr userDrawn="1"/>
        </p:nvSpPr>
        <p:spPr>
          <a:xfrm>
            <a:off x="6067266" y="0"/>
            <a:ext cx="6110750" cy="685800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solidFill>
                <a:srgbClr val="007A7A"/>
              </a:solidFill>
            </a:endParaRPr>
          </a:p>
        </p:txBody>
      </p:sp>
      <p:sp>
        <p:nvSpPr>
          <p:cNvPr id="5" name="Text Placeholder 2">
            <a:extLst>
              <a:ext uri="{FF2B5EF4-FFF2-40B4-BE49-F238E27FC236}">
                <a16:creationId xmlns:a16="http://schemas.microsoft.com/office/drawing/2014/main" id="{2DF84173-5105-4C58-9440-F6AEE9D15951}"/>
              </a:ext>
            </a:extLst>
          </p:cNvPr>
          <p:cNvSpPr>
            <a:spLocks noGrp="1"/>
          </p:cNvSpPr>
          <p:nvPr>
            <p:ph idx="1"/>
          </p:nvPr>
        </p:nvSpPr>
        <p:spPr>
          <a:xfrm>
            <a:off x="274529" y="956353"/>
            <a:ext cx="5537548" cy="46196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63995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ext_Image">
    <p:spTree>
      <p:nvGrpSpPr>
        <p:cNvPr id="1" name=""/>
        <p:cNvGrpSpPr/>
        <p:nvPr/>
      </p:nvGrpSpPr>
      <p:grpSpPr>
        <a:xfrm>
          <a:off x="0" y="0"/>
          <a:ext cx="0" cy="0"/>
          <a:chOff x="0" y="0"/>
          <a:chExt cx="0" cy="0"/>
        </a:xfrm>
      </p:grpSpPr>
      <p:sp>
        <p:nvSpPr>
          <p:cNvPr id="4" name="Square">
            <a:extLst>
              <a:ext uri="{FF2B5EF4-FFF2-40B4-BE49-F238E27FC236}">
                <a16:creationId xmlns:a16="http://schemas.microsoft.com/office/drawing/2014/main" id="{B51CF4B3-A4A3-4E9D-8DBF-8AA41FB78549}"/>
              </a:ext>
            </a:extLst>
          </p:cNvPr>
          <p:cNvSpPr/>
          <p:nvPr userDrawn="1"/>
        </p:nvSpPr>
        <p:spPr>
          <a:xfrm>
            <a:off x="6093540" y="0"/>
            <a:ext cx="6110750" cy="685800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solidFill>
                <a:srgbClr val="007A7A"/>
              </a:solidFill>
            </a:endParaRPr>
          </a:p>
        </p:txBody>
      </p:sp>
      <p:sp>
        <p:nvSpPr>
          <p:cNvPr id="5" name="Content Placeholder 2">
            <a:extLst>
              <a:ext uri="{FF2B5EF4-FFF2-40B4-BE49-F238E27FC236}">
                <a16:creationId xmlns:a16="http://schemas.microsoft.com/office/drawing/2014/main" id="{167659FF-F42E-49D9-95A0-2C7A1A2EDE3B}"/>
              </a:ext>
            </a:extLst>
          </p:cNvPr>
          <p:cNvSpPr>
            <a:spLocks noGrp="1"/>
          </p:cNvSpPr>
          <p:nvPr>
            <p:ph idx="1"/>
          </p:nvPr>
        </p:nvSpPr>
        <p:spPr>
          <a:xfrm>
            <a:off x="6335328" y="634181"/>
            <a:ext cx="5597015" cy="3607912"/>
          </a:xfrm>
        </p:spPr>
        <p:txBody>
          <a:bodyPr/>
          <a:lstStyle>
            <a:lvl1pPr marL="338138" indent="-338138">
              <a:buFontTx/>
              <a:buBlip>
                <a:blip r:embed="rId2"/>
              </a:buBlip>
              <a:defRPr>
                <a:solidFill>
                  <a:schemeClr val="bg1"/>
                </a:solidFill>
              </a:defRPr>
            </a:lvl1pPr>
            <a:lvl2pPr marL="855663" indent="0">
              <a:buNone/>
              <a:defRPr/>
            </a:lvl2pPr>
          </a:lstStyle>
          <a:p>
            <a:pPr lvl="0"/>
            <a:r>
              <a:rPr lang="en-US" dirty="0"/>
              <a:t>Click to edit Master text styles</a:t>
            </a:r>
          </a:p>
        </p:txBody>
      </p:sp>
    </p:spTree>
    <p:extLst>
      <p:ext uri="{BB962C8B-B14F-4D97-AF65-F5344CB8AC3E}">
        <p14:creationId xmlns:p14="http://schemas.microsoft.com/office/powerpoint/2010/main" val="3864581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2F89A0E-5E94-3B45-9992-FC520C3FFC23}"/>
              </a:ext>
            </a:extLst>
          </p:cNvPr>
          <p:cNvSpPr/>
          <p:nvPr userDrawn="1"/>
        </p:nvSpPr>
        <p:spPr>
          <a:xfrm>
            <a:off x="0" y="1164771"/>
            <a:ext cx="12192000" cy="5693228"/>
          </a:xfrm>
          <a:prstGeom prst="rect">
            <a:avLst/>
          </a:prstGeom>
          <a:solidFill>
            <a:srgbClr val="EFEFF1"/>
          </a:solidFill>
          <a:ln w="12700" cap="flat">
            <a:noFill/>
            <a:miter lim="400000"/>
          </a:ln>
          <a:effectLst/>
          <a:sp3d/>
        </p:spPr>
        <p:txBody>
          <a:bodyPr rot="0" spcFirstLastPara="1" vertOverflow="overflow" horzOverflow="overflow" vert="horz" wrap="square" lIns="26790" tIns="26790" rIns="26790" bIns="26790" numCol="1" spcCol="3810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125"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21" name="Rectangle 20">
            <a:extLst>
              <a:ext uri="{FF2B5EF4-FFF2-40B4-BE49-F238E27FC236}">
                <a16:creationId xmlns:a16="http://schemas.microsoft.com/office/drawing/2014/main" id="{958BB327-A841-F241-9572-F31685185CE9}"/>
              </a:ext>
            </a:extLst>
          </p:cNvPr>
          <p:cNvSpPr/>
          <p:nvPr userDrawn="1"/>
        </p:nvSpPr>
        <p:spPr>
          <a:xfrm>
            <a:off x="0" y="-1"/>
            <a:ext cx="12192000" cy="1153886"/>
          </a:xfrm>
          <a:prstGeom prst="rect">
            <a:avLst/>
          </a:prstGeom>
          <a:solidFill>
            <a:srgbClr val="4B69B1"/>
          </a:solidFill>
          <a:ln w="12700" cap="flat">
            <a:noFill/>
            <a:miter lim="400000"/>
          </a:ln>
          <a:effectLst/>
          <a:sp3d/>
        </p:spPr>
        <p:txBody>
          <a:bodyPr rot="0" spcFirstLastPara="1" vertOverflow="overflow" horzOverflow="overflow" vert="horz" wrap="square" lIns="26790" tIns="26790" rIns="26790" bIns="26790" numCol="1" spcCol="3810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125"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grpSp>
        <p:nvGrpSpPr>
          <p:cNvPr id="22" name="Group 21">
            <a:extLst>
              <a:ext uri="{FF2B5EF4-FFF2-40B4-BE49-F238E27FC236}">
                <a16:creationId xmlns:a16="http://schemas.microsoft.com/office/drawing/2014/main" id="{5FA75562-4FEF-6E4F-95B2-807621A6EC45}"/>
              </a:ext>
            </a:extLst>
          </p:cNvPr>
          <p:cNvGrpSpPr/>
          <p:nvPr userDrawn="1"/>
        </p:nvGrpSpPr>
        <p:grpSpPr>
          <a:xfrm>
            <a:off x="2" y="1067816"/>
            <a:ext cx="12191999" cy="233358"/>
            <a:chOff x="1" y="2135632"/>
            <a:chExt cx="18287999" cy="466715"/>
          </a:xfrm>
        </p:grpSpPr>
        <p:cxnSp>
          <p:nvCxnSpPr>
            <p:cNvPr id="23" name="Straight Connector 22">
              <a:extLst>
                <a:ext uri="{FF2B5EF4-FFF2-40B4-BE49-F238E27FC236}">
                  <a16:creationId xmlns:a16="http://schemas.microsoft.com/office/drawing/2014/main" id="{E96A3391-E12B-3348-A835-EBA786B8E044}"/>
                </a:ext>
              </a:extLst>
            </p:cNvPr>
            <p:cNvCxnSpPr>
              <a:cxnSpLocks/>
            </p:cNvCxnSpPr>
            <p:nvPr/>
          </p:nvCxnSpPr>
          <p:spPr>
            <a:xfrm flipH="1">
              <a:off x="1" y="2324975"/>
              <a:ext cx="18287999" cy="0"/>
            </a:xfrm>
            <a:prstGeom prst="line">
              <a:avLst/>
            </a:prstGeom>
            <a:noFill/>
            <a:ln w="57150" cap="flat">
              <a:solidFill>
                <a:srgbClr val="F7CE56"/>
              </a:solidFill>
              <a:prstDash val="solid"/>
              <a:miter lim="400000"/>
            </a:ln>
            <a:effectLst/>
            <a:sp3d/>
          </p:spPr>
        </p:cxnSp>
        <p:pic>
          <p:nvPicPr>
            <p:cNvPr id="24" name="Picture 23">
              <a:extLst>
                <a:ext uri="{FF2B5EF4-FFF2-40B4-BE49-F238E27FC236}">
                  <a16:creationId xmlns:a16="http://schemas.microsoft.com/office/drawing/2014/main" id="{2BB47AE6-B522-2148-A8F8-65602A7522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8890128" y="2135632"/>
              <a:ext cx="507744" cy="466715"/>
            </a:xfrm>
            <a:prstGeom prst="rect">
              <a:avLst/>
            </a:prstGeom>
          </p:spPr>
        </p:pic>
      </p:grpSp>
      <p:sp>
        <p:nvSpPr>
          <p:cNvPr id="2" name="Title 1">
            <a:extLst>
              <a:ext uri="{FF2B5EF4-FFF2-40B4-BE49-F238E27FC236}">
                <a16:creationId xmlns:a16="http://schemas.microsoft.com/office/drawing/2014/main" id="{E0CA9F89-0CED-3549-9B4D-02F514FDC1E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6612B08-CEAB-F444-8D10-43894985C1AF}"/>
              </a:ext>
            </a:extLst>
          </p:cNvPr>
          <p:cNvSpPr>
            <a:spLocks noGrp="1"/>
          </p:cNvSpPr>
          <p:nvPr>
            <p:ph type="sldNum" sz="quarter" idx="10"/>
          </p:nvPr>
        </p:nvSpPr>
        <p:spPr/>
        <p:txBody>
          <a:bodyPr/>
          <a:lstStyle/>
          <a:p>
            <a:pPr defTabSz="308075"/>
            <a:fld id="{D1AD934E-7BE8-3249-B479-8DACA95DCC6A}" type="slidenum">
              <a:rPr lang="en-US" smtClean="0"/>
              <a:pPr defTabSz="308075"/>
              <a:t>‹#›</a:t>
            </a:fld>
            <a:endParaRPr lang="en-US"/>
          </a:p>
        </p:txBody>
      </p:sp>
      <p:sp>
        <p:nvSpPr>
          <p:cNvPr id="5" name="Text Placeholder 4">
            <a:extLst>
              <a:ext uri="{FF2B5EF4-FFF2-40B4-BE49-F238E27FC236}">
                <a16:creationId xmlns:a16="http://schemas.microsoft.com/office/drawing/2014/main" id="{A8BAE393-7C8D-3743-BDC8-4023322D889C}"/>
              </a:ext>
            </a:extLst>
          </p:cNvPr>
          <p:cNvSpPr>
            <a:spLocks noGrp="1"/>
          </p:cNvSpPr>
          <p:nvPr>
            <p:ph type="body" sz="quarter" idx="11"/>
          </p:nvPr>
        </p:nvSpPr>
        <p:spPr>
          <a:xfrm>
            <a:off x="769031" y="1700457"/>
            <a:ext cx="10515979" cy="43323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3802044"/>
      </p:ext>
    </p:extLst>
  </p:cSld>
  <p:clrMapOvr>
    <a:masterClrMapping/>
  </p:clrMapOvr>
  <p:extLst>
    <p:ext uri="{DCECCB84-F9BA-43D5-87BE-67443E8EF086}">
      <p15:sldGuideLst xmlns:p15="http://schemas.microsoft.com/office/powerpoint/2012/main">
        <p15:guide id="1" orient="horz" pos="2136">
          <p15:clr>
            <a:srgbClr val="FBAE40"/>
          </p15:clr>
        </p15:guide>
        <p15:guide id="2" pos="69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sp>
        <p:nvSpPr>
          <p:cNvPr id="7" name="Square">
            <a:extLst>
              <a:ext uri="{FF2B5EF4-FFF2-40B4-BE49-F238E27FC236}">
                <a16:creationId xmlns:a16="http://schemas.microsoft.com/office/drawing/2014/main" id="{15192467-7107-4E80-84BC-E05E017C26D5}"/>
              </a:ext>
            </a:extLst>
          </p:cNvPr>
          <p:cNvSpPr/>
          <p:nvPr userDrawn="1"/>
        </p:nvSpPr>
        <p:spPr>
          <a:xfrm>
            <a:off x="0" y="0"/>
            <a:ext cx="12192000" cy="685800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lang="en-US" dirty="0"/>
          </a:p>
        </p:txBody>
      </p:sp>
      <p:sp>
        <p:nvSpPr>
          <p:cNvPr id="2" name="Title 1">
            <a:extLst>
              <a:ext uri="{FF2B5EF4-FFF2-40B4-BE49-F238E27FC236}">
                <a16:creationId xmlns:a16="http://schemas.microsoft.com/office/drawing/2014/main" id="{3B5B848F-414D-4E25-9923-E4EB2CDEAA0E}"/>
              </a:ext>
            </a:extLst>
          </p:cNvPr>
          <p:cNvSpPr>
            <a:spLocks noGrp="1"/>
          </p:cNvSpPr>
          <p:nvPr>
            <p:ph type="ctrTitle" hasCustomPrompt="1"/>
          </p:nvPr>
        </p:nvSpPr>
        <p:spPr>
          <a:xfrm>
            <a:off x="1524000" y="0"/>
            <a:ext cx="9144000" cy="6858000"/>
          </a:xfrm>
        </p:spPr>
        <p:txBody>
          <a:bodyPr anchor="ctr" anchorCtr="0">
            <a:normAutofit/>
          </a:bodyPr>
          <a:lstStyle>
            <a:lvl1pPr algn="ctr">
              <a:defRPr sz="66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60362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ection Slide">
    <p:spTree>
      <p:nvGrpSpPr>
        <p:cNvPr id="1" name=""/>
        <p:cNvGrpSpPr/>
        <p:nvPr/>
      </p:nvGrpSpPr>
      <p:grpSpPr>
        <a:xfrm>
          <a:off x="0" y="0"/>
          <a:ext cx="0" cy="0"/>
          <a:chOff x="0" y="0"/>
          <a:chExt cx="0" cy="0"/>
        </a:xfrm>
      </p:grpSpPr>
      <p:sp>
        <p:nvSpPr>
          <p:cNvPr id="7" name="Square">
            <a:extLst>
              <a:ext uri="{FF2B5EF4-FFF2-40B4-BE49-F238E27FC236}">
                <a16:creationId xmlns:a16="http://schemas.microsoft.com/office/drawing/2014/main" id="{15192467-7107-4E80-84BC-E05E017C26D5}"/>
              </a:ext>
            </a:extLst>
          </p:cNvPr>
          <p:cNvSpPr/>
          <p:nvPr userDrawn="1"/>
        </p:nvSpPr>
        <p:spPr>
          <a:xfrm>
            <a:off x="0" y="0"/>
            <a:ext cx="12192000" cy="6858000"/>
          </a:xfrm>
          <a:prstGeom prst="rect">
            <a:avLst/>
          </a:prstGeom>
          <a:solidFill>
            <a:srgbClr val="FCD12C"/>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lang="en-US" dirty="0"/>
          </a:p>
        </p:txBody>
      </p:sp>
      <p:sp>
        <p:nvSpPr>
          <p:cNvPr id="2" name="Title 1">
            <a:extLst>
              <a:ext uri="{FF2B5EF4-FFF2-40B4-BE49-F238E27FC236}">
                <a16:creationId xmlns:a16="http://schemas.microsoft.com/office/drawing/2014/main" id="{3B5B848F-414D-4E25-9923-E4EB2CDEAA0E}"/>
              </a:ext>
            </a:extLst>
          </p:cNvPr>
          <p:cNvSpPr>
            <a:spLocks noGrp="1"/>
          </p:cNvSpPr>
          <p:nvPr>
            <p:ph type="ctrTitle" hasCustomPrompt="1"/>
          </p:nvPr>
        </p:nvSpPr>
        <p:spPr>
          <a:xfrm>
            <a:off x="1524000" y="0"/>
            <a:ext cx="9144000" cy="6858000"/>
          </a:xfrm>
        </p:spPr>
        <p:txBody>
          <a:bodyPr anchor="ctr" anchorCtr="0">
            <a:normAutofit/>
          </a:bodyPr>
          <a:lstStyle>
            <a:lvl1pPr algn="ctr">
              <a:defRPr sz="66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570338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Section Slide">
    <p:bg>
      <p:bgPr>
        <a:solidFill>
          <a:srgbClr val="D22042"/>
        </a:solidFill>
        <a:effectLst/>
      </p:bgPr>
    </p:bg>
    <p:spTree>
      <p:nvGrpSpPr>
        <p:cNvPr id="1" name=""/>
        <p:cNvGrpSpPr/>
        <p:nvPr/>
      </p:nvGrpSpPr>
      <p:grpSpPr>
        <a:xfrm>
          <a:off x="0" y="0"/>
          <a:ext cx="0" cy="0"/>
          <a:chOff x="0" y="0"/>
          <a:chExt cx="0" cy="0"/>
        </a:xfrm>
      </p:grpSpPr>
      <p:sp>
        <p:nvSpPr>
          <p:cNvPr id="7" name="Square">
            <a:extLst>
              <a:ext uri="{FF2B5EF4-FFF2-40B4-BE49-F238E27FC236}">
                <a16:creationId xmlns:a16="http://schemas.microsoft.com/office/drawing/2014/main" id="{15192467-7107-4E80-84BC-E05E017C26D5}"/>
              </a:ext>
            </a:extLst>
          </p:cNvPr>
          <p:cNvSpPr/>
          <p:nvPr userDrawn="1"/>
        </p:nvSpPr>
        <p:spPr>
          <a:xfrm>
            <a:off x="0" y="0"/>
            <a:ext cx="12192000" cy="6858000"/>
          </a:xfrm>
          <a:prstGeom prst="rect">
            <a:avLst/>
          </a:prstGeom>
          <a:solidFill>
            <a:srgbClr val="D22042"/>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lang="en-US" dirty="0"/>
          </a:p>
        </p:txBody>
      </p:sp>
      <p:sp>
        <p:nvSpPr>
          <p:cNvPr id="2" name="Title 1">
            <a:extLst>
              <a:ext uri="{FF2B5EF4-FFF2-40B4-BE49-F238E27FC236}">
                <a16:creationId xmlns:a16="http://schemas.microsoft.com/office/drawing/2014/main" id="{3B5B848F-414D-4E25-9923-E4EB2CDEAA0E}"/>
              </a:ext>
            </a:extLst>
          </p:cNvPr>
          <p:cNvSpPr>
            <a:spLocks noGrp="1"/>
          </p:cNvSpPr>
          <p:nvPr>
            <p:ph type="ctrTitle" hasCustomPrompt="1"/>
          </p:nvPr>
        </p:nvSpPr>
        <p:spPr>
          <a:xfrm>
            <a:off x="1524000" y="0"/>
            <a:ext cx="9144000" cy="6858000"/>
          </a:xfrm>
        </p:spPr>
        <p:txBody>
          <a:bodyPr anchor="ctr" anchorCtr="0">
            <a:normAutofit/>
          </a:bodyPr>
          <a:lstStyle>
            <a:lvl1pPr algn="ctr">
              <a:defRPr sz="66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93916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Square">
            <a:extLst>
              <a:ext uri="{FF2B5EF4-FFF2-40B4-BE49-F238E27FC236}">
                <a16:creationId xmlns:a16="http://schemas.microsoft.com/office/drawing/2014/main" id="{AB30BD37-11FA-48FF-AF8B-58888B36BBDC}"/>
              </a:ext>
            </a:extLst>
          </p:cNvPr>
          <p:cNvSpPr/>
          <p:nvPr userDrawn="1"/>
        </p:nvSpPr>
        <p:spPr>
          <a:xfrm>
            <a:off x="0" y="6413326"/>
            <a:ext cx="12192000" cy="45720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p>
        </p:txBody>
      </p:sp>
      <p:sp>
        <p:nvSpPr>
          <p:cNvPr id="2" name="Title 1">
            <a:extLst>
              <a:ext uri="{FF2B5EF4-FFF2-40B4-BE49-F238E27FC236}">
                <a16:creationId xmlns:a16="http://schemas.microsoft.com/office/drawing/2014/main" id="{9CBF63CD-383B-4E6E-AECD-01E6C0645D1D}"/>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EDC514-2004-498A-8482-A7355D5FF904}"/>
              </a:ext>
            </a:extLst>
          </p:cNvPr>
          <p:cNvSpPr>
            <a:spLocks noGrp="1"/>
          </p:cNvSpPr>
          <p:nvPr>
            <p:ph idx="1"/>
          </p:nvPr>
        </p:nvSpPr>
        <p:spPr/>
        <p:txBody>
          <a:bodyPr/>
          <a:lstStyle/>
          <a:p>
            <a:pPr lvl="0"/>
            <a:r>
              <a:rPr lang="en-US" dirty="0"/>
              <a:t>Click to edit Master text styles</a:t>
            </a:r>
          </a:p>
          <a:p>
            <a:pPr lvl="1"/>
            <a:r>
              <a:rPr lang="en-US" dirty="0"/>
              <a:t>Second level</a:t>
            </a:r>
          </a:p>
        </p:txBody>
      </p:sp>
      <p:cxnSp>
        <p:nvCxnSpPr>
          <p:cNvPr id="10" name="Straight Connector 9">
            <a:extLst>
              <a:ext uri="{FF2B5EF4-FFF2-40B4-BE49-F238E27FC236}">
                <a16:creationId xmlns:a16="http://schemas.microsoft.com/office/drawing/2014/main" id="{6CAAAC03-0FDD-415D-8C6B-CF6FAB41021C}"/>
              </a:ext>
            </a:extLst>
          </p:cNvPr>
          <p:cNvCxnSpPr>
            <a:cxnSpLocks/>
          </p:cNvCxnSpPr>
          <p:nvPr userDrawn="1"/>
        </p:nvCxnSpPr>
        <p:spPr>
          <a:xfrm>
            <a:off x="952504" y="1314450"/>
            <a:ext cx="10348913" cy="0"/>
          </a:xfrm>
          <a:prstGeom prst="line">
            <a:avLst/>
          </a:prstGeom>
          <a:ln w="44450">
            <a:solidFill>
              <a:srgbClr val="D22042"/>
            </a:solidFill>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FC1A4AF0-1BD7-4336-AB61-28FA85FE8607}"/>
              </a:ext>
            </a:extLst>
          </p:cNvPr>
          <p:cNvSpPr>
            <a:spLocks noGrp="1"/>
          </p:cNvSpPr>
          <p:nvPr>
            <p:ph type="sldNum" sz="quarter" idx="4"/>
          </p:nvPr>
        </p:nvSpPr>
        <p:spPr>
          <a:xfrm>
            <a:off x="11621730" y="6415342"/>
            <a:ext cx="484239" cy="365125"/>
          </a:xfrm>
          <a:prstGeom prst="rect">
            <a:avLst/>
          </a:prstGeom>
        </p:spPr>
        <p:txBody>
          <a:bodyPr/>
          <a:lstStyle>
            <a:lvl1pPr algn="r">
              <a:defRPr sz="1600">
                <a:solidFill>
                  <a:srgbClr val="F1F2F4"/>
                </a:solidFill>
              </a:defRPr>
            </a:lvl1pPr>
          </a:lstStyle>
          <a:p>
            <a:fld id="{B9AA5461-E0D0-4317-A9E8-6FC008C334C6}" type="slidenum">
              <a:rPr lang="en-US" smtClean="0"/>
              <a:pPr/>
              <a:t>‹#›</a:t>
            </a:fld>
            <a:endParaRPr lang="en-US" dirty="0"/>
          </a:p>
        </p:txBody>
      </p:sp>
      <p:sp>
        <p:nvSpPr>
          <p:cNvPr id="6" name="Square">
            <a:extLst>
              <a:ext uri="{FF2B5EF4-FFF2-40B4-BE49-F238E27FC236}">
                <a16:creationId xmlns:a16="http://schemas.microsoft.com/office/drawing/2014/main" id="{7C49F545-4AA6-4779-B778-819FD4D76E56}"/>
              </a:ext>
            </a:extLst>
          </p:cNvPr>
          <p:cNvSpPr/>
          <p:nvPr userDrawn="1"/>
        </p:nvSpPr>
        <p:spPr>
          <a:xfrm>
            <a:off x="0" y="-1"/>
            <a:ext cx="12192000" cy="457200"/>
          </a:xfrm>
          <a:prstGeom prst="rect">
            <a:avLst/>
          </a:prstGeom>
          <a:solidFill>
            <a:srgbClr val="FCD12C"/>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p>
        </p:txBody>
      </p:sp>
    </p:spTree>
    <p:extLst>
      <p:ext uri="{BB962C8B-B14F-4D97-AF65-F5344CB8AC3E}">
        <p14:creationId xmlns:p14="http://schemas.microsoft.com/office/powerpoint/2010/main" val="7913008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60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quare">
            <a:extLst>
              <a:ext uri="{FF2B5EF4-FFF2-40B4-BE49-F238E27FC236}">
                <a16:creationId xmlns:a16="http://schemas.microsoft.com/office/drawing/2014/main" id="{078A5E7C-AAF4-486E-8E1F-924E42D4A33F}"/>
              </a:ext>
            </a:extLst>
          </p:cNvPr>
          <p:cNvSpPr/>
          <p:nvPr userDrawn="1"/>
        </p:nvSpPr>
        <p:spPr>
          <a:xfrm>
            <a:off x="0" y="6413326"/>
            <a:ext cx="12192000" cy="45720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p>
        </p:txBody>
      </p:sp>
      <p:sp>
        <p:nvSpPr>
          <p:cNvPr id="2" name="Title 1">
            <a:extLst>
              <a:ext uri="{FF2B5EF4-FFF2-40B4-BE49-F238E27FC236}">
                <a16:creationId xmlns:a16="http://schemas.microsoft.com/office/drawing/2014/main" id="{26DCD0D8-54E4-4C63-8C0E-8296874DACDA}"/>
              </a:ext>
            </a:extLst>
          </p:cNvPr>
          <p:cNvSpPr>
            <a:spLocks noGrp="1"/>
          </p:cNvSpPr>
          <p:nvPr>
            <p:ph type="title"/>
          </p:nvPr>
        </p:nvSpPr>
        <p:spPr/>
        <p:txBody>
          <a:bodyPr/>
          <a:lstStyle/>
          <a:p>
            <a:r>
              <a:rPr lang="en-US"/>
              <a:t>Click to edit Master title style</a:t>
            </a:r>
          </a:p>
        </p:txBody>
      </p:sp>
      <p:cxnSp>
        <p:nvCxnSpPr>
          <p:cNvPr id="9" name="Straight Connector 8">
            <a:extLst>
              <a:ext uri="{FF2B5EF4-FFF2-40B4-BE49-F238E27FC236}">
                <a16:creationId xmlns:a16="http://schemas.microsoft.com/office/drawing/2014/main" id="{CCDBEEDA-F36B-4062-A3E2-3AC7E23C8930}"/>
              </a:ext>
            </a:extLst>
          </p:cNvPr>
          <p:cNvCxnSpPr>
            <a:cxnSpLocks/>
          </p:cNvCxnSpPr>
          <p:nvPr userDrawn="1"/>
        </p:nvCxnSpPr>
        <p:spPr>
          <a:xfrm>
            <a:off x="952504" y="1314450"/>
            <a:ext cx="10348913" cy="0"/>
          </a:xfrm>
          <a:prstGeom prst="line">
            <a:avLst/>
          </a:prstGeom>
          <a:ln w="44450">
            <a:solidFill>
              <a:srgbClr val="D22042"/>
            </a:solidFill>
          </a:ln>
        </p:spPr>
        <p:style>
          <a:lnRef idx="1">
            <a:schemeClr val="accent1"/>
          </a:lnRef>
          <a:fillRef idx="0">
            <a:schemeClr val="accent1"/>
          </a:fillRef>
          <a:effectRef idx="0">
            <a:schemeClr val="accent1"/>
          </a:effectRef>
          <a:fontRef idx="minor">
            <a:schemeClr val="tx1"/>
          </a:fontRef>
        </p:style>
      </p:cxnSp>
      <p:sp>
        <p:nvSpPr>
          <p:cNvPr id="5" name="Square">
            <a:extLst>
              <a:ext uri="{FF2B5EF4-FFF2-40B4-BE49-F238E27FC236}">
                <a16:creationId xmlns:a16="http://schemas.microsoft.com/office/drawing/2014/main" id="{3E84F76D-D8CE-44E2-B300-855270F327DB}"/>
              </a:ext>
            </a:extLst>
          </p:cNvPr>
          <p:cNvSpPr/>
          <p:nvPr userDrawn="1"/>
        </p:nvSpPr>
        <p:spPr>
          <a:xfrm>
            <a:off x="0" y="-1"/>
            <a:ext cx="12192000" cy="457200"/>
          </a:xfrm>
          <a:prstGeom prst="rect">
            <a:avLst/>
          </a:prstGeom>
          <a:solidFill>
            <a:srgbClr val="FCD12C"/>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p>
        </p:txBody>
      </p:sp>
    </p:spTree>
    <p:extLst>
      <p:ext uri="{BB962C8B-B14F-4D97-AF65-F5344CB8AC3E}">
        <p14:creationId xmlns:p14="http://schemas.microsoft.com/office/powerpoint/2010/main" val="4061695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7" name="Square">
            <a:extLst>
              <a:ext uri="{FF2B5EF4-FFF2-40B4-BE49-F238E27FC236}">
                <a16:creationId xmlns:a16="http://schemas.microsoft.com/office/drawing/2014/main" id="{93E1393A-9DEA-4958-918F-FC9901C75693}"/>
              </a:ext>
            </a:extLst>
          </p:cNvPr>
          <p:cNvSpPr/>
          <p:nvPr userDrawn="1"/>
        </p:nvSpPr>
        <p:spPr>
          <a:xfrm>
            <a:off x="0" y="6413326"/>
            <a:ext cx="12192000" cy="45720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p>
        </p:txBody>
      </p:sp>
      <p:sp>
        <p:nvSpPr>
          <p:cNvPr id="2" name="Title 1">
            <a:extLst>
              <a:ext uri="{FF2B5EF4-FFF2-40B4-BE49-F238E27FC236}">
                <a16:creationId xmlns:a16="http://schemas.microsoft.com/office/drawing/2014/main" id="{7DBF01AB-E470-4B26-AB3E-AEADC4C90E4C}"/>
              </a:ext>
            </a:extLst>
          </p:cNvPr>
          <p:cNvSpPr>
            <a:spLocks noGrp="1"/>
          </p:cNvSpPr>
          <p:nvPr>
            <p:ph type="title"/>
          </p:nvPr>
        </p:nvSpPr>
        <p:spPr/>
        <p:txBody>
          <a:bodyPr/>
          <a:lstStyle/>
          <a:p>
            <a:r>
              <a:rPr lang="en-US"/>
              <a:t>Click to edit Master title style</a:t>
            </a:r>
          </a:p>
        </p:txBody>
      </p:sp>
      <p:cxnSp>
        <p:nvCxnSpPr>
          <p:cNvPr id="4" name="Straight Connector 3">
            <a:extLst>
              <a:ext uri="{FF2B5EF4-FFF2-40B4-BE49-F238E27FC236}">
                <a16:creationId xmlns:a16="http://schemas.microsoft.com/office/drawing/2014/main" id="{DE95E457-EE51-40E7-9BEB-A6CE07BE37BA}"/>
              </a:ext>
            </a:extLst>
          </p:cNvPr>
          <p:cNvCxnSpPr>
            <a:cxnSpLocks/>
          </p:cNvCxnSpPr>
          <p:nvPr userDrawn="1"/>
        </p:nvCxnSpPr>
        <p:spPr>
          <a:xfrm>
            <a:off x="952504" y="1314450"/>
            <a:ext cx="10348913" cy="0"/>
          </a:xfrm>
          <a:prstGeom prst="line">
            <a:avLst/>
          </a:prstGeom>
          <a:ln w="44450">
            <a:solidFill>
              <a:srgbClr val="D22042"/>
            </a:solidFill>
          </a:ln>
        </p:spPr>
        <p:style>
          <a:lnRef idx="1">
            <a:schemeClr val="accent1"/>
          </a:lnRef>
          <a:fillRef idx="0">
            <a:schemeClr val="accent1"/>
          </a:fillRef>
          <a:effectRef idx="0">
            <a:schemeClr val="accent1"/>
          </a:effectRef>
          <a:fontRef idx="minor">
            <a:schemeClr val="tx1"/>
          </a:fontRef>
        </p:style>
      </p:cxnSp>
      <p:sp>
        <p:nvSpPr>
          <p:cNvPr id="6" name="Square">
            <a:extLst>
              <a:ext uri="{FF2B5EF4-FFF2-40B4-BE49-F238E27FC236}">
                <a16:creationId xmlns:a16="http://schemas.microsoft.com/office/drawing/2014/main" id="{5B5AD5DB-88E3-4DB7-B784-B28AB8567275}"/>
              </a:ext>
            </a:extLst>
          </p:cNvPr>
          <p:cNvSpPr/>
          <p:nvPr userDrawn="1"/>
        </p:nvSpPr>
        <p:spPr>
          <a:xfrm>
            <a:off x="0" y="-1"/>
            <a:ext cx="12192000" cy="457200"/>
          </a:xfrm>
          <a:prstGeom prst="rect">
            <a:avLst/>
          </a:prstGeom>
          <a:solidFill>
            <a:srgbClr val="FCD12C"/>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FFFFFF"/>
                </a:solidFill>
                <a:latin typeface="+mn-lt"/>
                <a:ea typeface="+mn-ea"/>
                <a:cs typeface="+mn-cs"/>
                <a:sym typeface="Helvetica Neue Medium"/>
              </a:defRPr>
            </a:pPr>
            <a:endParaRPr/>
          </a:p>
        </p:txBody>
      </p:sp>
    </p:spTree>
    <p:extLst>
      <p:ext uri="{BB962C8B-B14F-4D97-AF65-F5344CB8AC3E}">
        <p14:creationId xmlns:p14="http://schemas.microsoft.com/office/powerpoint/2010/main" val="2973094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1">
    <p:spTree>
      <p:nvGrpSpPr>
        <p:cNvPr id="1" name=""/>
        <p:cNvGrpSpPr/>
        <p:nvPr/>
      </p:nvGrpSpPr>
      <p:grpSpPr>
        <a:xfrm>
          <a:off x="0" y="0"/>
          <a:ext cx="0" cy="0"/>
          <a:chOff x="0" y="0"/>
          <a:chExt cx="0" cy="0"/>
        </a:xfrm>
      </p:grpSpPr>
      <p:sp>
        <p:nvSpPr>
          <p:cNvPr id="4" name="Square">
            <a:extLst>
              <a:ext uri="{FF2B5EF4-FFF2-40B4-BE49-F238E27FC236}">
                <a16:creationId xmlns:a16="http://schemas.microsoft.com/office/drawing/2014/main" id="{B51CF4B3-A4A3-4E9D-8DBF-8AA41FB78549}"/>
              </a:ext>
            </a:extLst>
          </p:cNvPr>
          <p:cNvSpPr/>
          <p:nvPr userDrawn="1"/>
        </p:nvSpPr>
        <p:spPr>
          <a:xfrm>
            <a:off x="2492478" y="453340"/>
            <a:ext cx="6887497" cy="5951320"/>
          </a:xfrm>
          <a:prstGeom prst="rect">
            <a:avLst/>
          </a:prstGeom>
          <a:solidFill>
            <a:srgbClr val="496AB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sz="3000" b="0">
                <a:solidFill>
                  <a:srgbClr val="FFFFFF"/>
                </a:solidFill>
                <a:latin typeface="+mn-lt"/>
                <a:ea typeface="+mn-ea"/>
                <a:cs typeface="+mn-cs"/>
                <a:sym typeface="Helvetica Neue Medium"/>
              </a:defRPr>
            </a:pPr>
            <a:endParaRPr dirty="0">
              <a:solidFill>
                <a:srgbClr val="F1F2F4"/>
              </a:solidFill>
            </a:endParaRPr>
          </a:p>
        </p:txBody>
      </p:sp>
      <p:sp>
        <p:nvSpPr>
          <p:cNvPr id="6" name="TextBox 5">
            <a:extLst>
              <a:ext uri="{FF2B5EF4-FFF2-40B4-BE49-F238E27FC236}">
                <a16:creationId xmlns:a16="http://schemas.microsoft.com/office/drawing/2014/main" id="{CAA1C3F5-990E-4A02-BC6E-2726781178B9}"/>
              </a:ext>
            </a:extLst>
          </p:cNvPr>
          <p:cNvSpPr txBox="1"/>
          <p:nvPr userDrawn="1"/>
        </p:nvSpPr>
        <p:spPr>
          <a:xfrm>
            <a:off x="1843550" y="-323423"/>
            <a:ext cx="1573160" cy="4708981"/>
          </a:xfrm>
          <a:prstGeom prst="rect">
            <a:avLst/>
          </a:prstGeom>
          <a:noFill/>
        </p:spPr>
        <p:txBody>
          <a:bodyPr wrap="square" rtlCol="0">
            <a:spAutoFit/>
          </a:bodyPr>
          <a:lstStyle/>
          <a:p>
            <a:r>
              <a:rPr lang="en-US" sz="30000" dirty="0">
                <a:solidFill>
                  <a:srgbClr val="FCD12C"/>
                </a:solidFill>
                <a:latin typeface="AR DESTINE" panose="02000000000000000000" pitchFamily="2" charset="0"/>
              </a:rPr>
              <a:t>“</a:t>
            </a:r>
          </a:p>
        </p:txBody>
      </p:sp>
      <p:sp>
        <p:nvSpPr>
          <p:cNvPr id="9" name="TextBox 8">
            <a:extLst>
              <a:ext uri="{FF2B5EF4-FFF2-40B4-BE49-F238E27FC236}">
                <a16:creationId xmlns:a16="http://schemas.microsoft.com/office/drawing/2014/main" id="{D5BFC4F3-A165-4156-B93E-BA7C2F7D2198}"/>
              </a:ext>
            </a:extLst>
          </p:cNvPr>
          <p:cNvSpPr txBox="1"/>
          <p:nvPr userDrawn="1"/>
        </p:nvSpPr>
        <p:spPr>
          <a:xfrm>
            <a:off x="8323008" y="4826932"/>
            <a:ext cx="1573160" cy="4708981"/>
          </a:xfrm>
          <a:prstGeom prst="rect">
            <a:avLst/>
          </a:prstGeom>
          <a:noFill/>
        </p:spPr>
        <p:txBody>
          <a:bodyPr wrap="square" rtlCol="0">
            <a:spAutoFit/>
          </a:bodyPr>
          <a:lstStyle/>
          <a:p>
            <a:r>
              <a:rPr lang="en-US" sz="30000" dirty="0">
                <a:solidFill>
                  <a:srgbClr val="FCD12C"/>
                </a:solidFill>
                <a:latin typeface="AR DESTINE" panose="02000000000000000000" pitchFamily="2" charset="0"/>
              </a:rPr>
              <a:t>”</a:t>
            </a:r>
          </a:p>
        </p:txBody>
      </p:sp>
      <p:sp>
        <p:nvSpPr>
          <p:cNvPr id="12" name="Content Placeholder 2">
            <a:extLst>
              <a:ext uri="{FF2B5EF4-FFF2-40B4-BE49-F238E27FC236}">
                <a16:creationId xmlns:a16="http://schemas.microsoft.com/office/drawing/2014/main" id="{99F18032-3775-4378-B2AC-5D43721CD9F8}"/>
              </a:ext>
            </a:extLst>
          </p:cNvPr>
          <p:cNvSpPr>
            <a:spLocks noGrp="1"/>
          </p:cNvSpPr>
          <p:nvPr>
            <p:ph idx="11" hasCustomPrompt="1"/>
          </p:nvPr>
        </p:nvSpPr>
        <p:spPr>
          <a:xfrm>
            <a:off x="2743201" y="5775924"/>
            <a:ext cx="5816600" cy="639418"/>
          </a:xfrm>
        </p:spPr>
        <p:txBody>
          <a:bodyPr>
            <a:normAutofit/>
          </a:bodyPr>
          <a:lstStyle>
            <a:lvl1pPr marL="0" indent="0" algn="r">
              <a:buNone/>
              <a:defRPr sz="2400" i="1">
                <a:solidFill>
                  <a:srgbClr val="FEE898"/>
                </a:solidFill>
              </a:defRPr>
            </a:lvl1pPr>
          </a:lstStyle>
          <a:p>
            <a:pPr lvl="0"/>
            <a:r>
              <a:rPr lang="en-US" dirty="0"/>
              <a:t>—Author Name</a:t>
            </a:r>
          </a:p>
        </p:txBody>
      </p:sp>
      <p:sp>
        <p:nvSpPr>
          <p:cNvPr id="10" name="Content Placeholder 2">
            <a:extLst>
              <a:ext uri="{FF2B5EF4-FFF2-40B4-BE49-F238E27FC236}">
                <a16:creationId xmlns:a16="http://schemas.microsoft.com/office/drawing/2014/main" id="{EA52A3CB-F416-45CA-8C23-486EB9C78F84}"/>
              </a:ext>
            </a:extLst>
          </p:cNvPr>
          <p:cNvSpPr>
            <a:spLocks noGrp="1"/>
          </p:cNvSpPr>
          <p:nvPr>
            <p:ph idx="1"/>
          </p:nvPr>
        </p:nvSpPr>
        <p:spPr>
          <a:xfrm>
            <a:off x="2743200" y="762000"/>
            <a:ext cx="6400800" cy="5013925"/>
          </a:xfrm>
        </p:spPr>
        <p:txBody>
          <a:bodyPr>
            <a:normAutofit/>
          </a:bodyPr>
          <a:lstStyle>
            <a:lvl1pPr marL="0" indent="635000">
              <a:buNone/>
              <a:defRPr sz="3100">
                <a:solidFill>
                  <a:srgbClr val="F1F2F4"/>
                </a:solidFill>
              </a:defRPr>
            </a:lvl1pPr>
            <a:lvl2pPr marL="855663" indent="0">
              <a:buNone/>
              <a:defRPr/>
            </a:lvl2pPr>
          </a:lstStyle>
          <a:p>
            <a:pPr lvl="0"/>
            <a:r>
              <a:rPr lang="en-US" dirty="0"/>
              <a:t>Click to edit Master text styles</a:t>
            </a:r>
          </a:p>
        </p:txBody>
      </p:sp>
    </p:spTree>
    <p:extLst>
      <p:ext uri="{BB962C8B-B14F-4D97-AF65-F5344CB8AC3E}">
        <p14:creationId xmlns:p14="http://schemas.microsoft.com/office/powerpoint/2010/main" val="2432114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Quote1">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A1C3F5-990E-4A02-BC6E-2726781178B9}"/>
              </a:ext>
            </a:extLst>
          </p:cNvPr>
          <p:cNvSpPr txBox="1"/>
          <p:nvPr userDrawn="1"/>
        </p:nvSpPr>
        <p:spPr>
          <a:xfrm>
            <a:off x="1001512" y="326538"/>
            <a:ext cx="1573160" cy="4708981"/>
          </a:xfrm>
          <a:prstGeom prst="rect">
            <a:avLst/>
          </a:prstGeom>
          <a:noFill/>
        </p:spPr>
        <p:txBody>
          <a:bodyPr wrap="square" rtlCol="0">
            <a:spAutoFit/>
          </a:bodyPr>
          <a:lstStyle/>
          <a:p>
            <a:r>
              <a:rPr lang="en-US" sz="30000" dirty="0">
                <a:solidFill>
                  <a:srgbClr val="D7DADF"/>
                </a:solidFill>
                <a:latin typeface="AR DESTINE" panose="02000000000000000000" pitchFamily="2" charset="0"/>
              </a:rPr>
              <a:t>“</a:t>
            </a:r>
          </a:p>
        </p:txBody>
      </p:sp>
      <p:sp>
        <p:nvSpPr>
          <p:cNvPr id="9" name="TextBox 8">
            <a:extLst>
              <a:ext uri="{FF2B5EF4-FFF2-40B4-BE49-F238E27FC236}">
                <a16:creationId xmlns:a16="http://schemas.microsoft.com/office/drawing/2014/main" id="{D5BFC4F3-A165-4156-B93E-BA7C2F7D2198}"/>
              </a:ext>
            </a:extLst>
          </p:cNvPr>
          <p:cNvSpPr txBox="1"/>
          <p:nvPr userDrawn="1"/>
        </p:nvSpPr>
        <p:spPr>
          <a:xfrm>
            <a:off x="9480636" y="4114516"/>
            <a:ext cx="1573160" cy="4708981"/>
          </a:xfrm>
          <a:prstGeom prst="rect">
            <a:avLst/>
          </a:prstGeom>
          <a:noFill/>
        </p:spPr>
        <p:txBody>
          <a:bodyPr wrap="square" rtlCol="0">
            <a:spAutoFit/>
          </a:bodyPr>
          <a:lstStyle/>
          <a:p>
            <a:r>
              <a:rPr lang="en-US" sz="30000" dirty="0">
                <a:solidFill>
                  <a:srgbClr val="D7DADF"/>
                </a:solidFill>
                <a:latin typeface="AR DESTINE" panose="02000000000000000000" pitchFamily="2" charset="0"/>
              </a:rPr>
              <a:t>”</a:t>
            </a:r>
          </a:p>
        </p:txBody>
      </p:sp>
      <p:sp>
        <p:nvSpPr>
          <p:cNvPr id="12" name="Content Placeholder 2">
            <a:extLst>
              <a:ext uri="{FF2B5EF4-FFF2-40B4-BE49-F238E27FC236}">
                <a16:creationId xmlns:a16="http://schemas.microsoft.com/office/drawing/2014/main" id="{99F18032-3775-4378-B2AC-5D43721CD9F8}"/>
              </a:ext>
            </a:extLst>
          </p:cNvPr>
          <p:cNvSpPr>
            <a:spLocks noGrp="1"/>
          </p:cNvSpPr>
          <p:nvPr>
            <p:ph idx="11" hasCustomPrompt="1"/>
          </p:nvPr>
        </p:nvSpPr>
        <p:spPr>
          <a:xfrm>
            <a:off x="2467278" y="5610734"/>
            <a:ext cx="7013358" cy="639418"/>
          </a:xfrm>
        </p:spPr>
        <p:txBody>
          <a:bodyPr>
            <a:normAutofit/>
          </a:bodyPr>
          <a:lstStyle>
            <a:lvl1pPr marL="0" indent="0" algn="r">
              <a:buNone/>
              <a:defRPr sz="2800" i="0">
                <a:solidFill>
                  <a:srgbClr val="D22042"/>
                </a:solidFill>
              </a:defRPr>
            </a:lvl1pPr>
          </a:lstStyle>
          <a:p>
            <a:pPr lvl="0"/>
            <a:r>
              <a:rPr lang="en-US" dirty="0"/>
              <a:t>—Author Name</a:t>
            </a:r>
          </a:p>
        </p:txBody>
      </p:sp>
      <p:sp>
        <p:nvSpPr>
          <p:cNvPr id="10" name="Content Placeholder 2">
            <a:extLst>
              <a:ext uri="{FF2B5EF4-FFF2-40B4-BE49-F238E27FC236}">
                <a16:creationId xmlns:a16="http://schemas.microsoft.com/office/drawing/2014/main" id="{EA52A3CB-F416-45CA-8C23-486EB9C78F84}"/>
              </a:ext>
            </a:extLst>
          </p:cNvPr>
          <p:cNvSpPr>
            <a:spLocks noGrp="1"/>
          </p:cNvSpPr>
          <p:nvPr>
            <p:ph idx="1"/>
          </p:nvPr>
        </p:nvSpPr>
        <p:spPr>
          <a:xfrm>
            <a:off x="2467278" y="1340286"/>
            <a:ext cx="7257444" cy="4108536"/>
          </a:xfrm>
        </p:spPr>
        <p:txBody>
          <a:bodyPr>
            <a:normAutofit/>
          </a:bodyPr>
          <a:lstStyle>
            <a:lvl1pPr marL="112713" indent="0" algn="ctr">
              <a:buNone/>
              <a:tabLst>
                <a:tab pos="6864350" algn="l"/>
              </a:tabLst>
              <a:defRPr sz="3200">
                <a:solidFill>
                  <a:srgbClr val="496AB1"/>
                </a:solidFill>
              </a:defRPr>
            </a:lvl1pPr>
            <a:lvl2pPr marL="855663" indent="0">
              <a:buNone/>
              <a:defRPr/>
            </a:lvl2pPr>
          </a:lstStyle>
          <a:p>
            <a:pPr lvl="0"/>
            <a:r>
              <a:rPr lang="en-US" dirty="0"/>
              <a:t>Click to edit Master text styles</a:t>
            </a:r>
          </a:p>
        </p:txBody>
      </p:sp>
    </p:spTree>
    <p:extLst>
      <p:ext uri="{BB962C8B-B14F-4D97-AF65-F5344CB8AC3E}">
        <p14:creationId xmlns:p14="http://schemas.microsoft.com/office/powerpoint/2010/main" val="1628519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quare">
            <a:extLst>
              <a:ext uri="{FF2B5EF4-FFF2-40B4-BE49-F238E27FC236}">
                <a16:creationId xmlns:a16="http://schemas.microsoft.com/office/drawing/2014/main" id="{BF7A6310-7FE9-4705-A42E-7907537B685C}"/>
              </a:ext>
            </a:extLst>
          </p:cNvPr>
          <p:cNvSpPr/>
          <p:nvPr userDrawn="1"/>
        </p:nvSpPr>
        <p:spPr>
          <a:xfrm>
            <a:off x="0" y="0"/>
            <a:ext cx="12192000" cy="6858000"/>
          </a:xfrm>
          <a:prstGeom prst="rect">
            <a:avLst/>
          </a:prstGeom>
          <a:solidFill>
            <a:schemeClr val="bg1"/>
          </a:solidFill>
          <a:ln w="12700">
            <a:miter lim="400000"/>
          </a:ln>
        </p:spPr>
        <p:txBody>
          <a:bodyPr lIns="71437" tIns="71437" rIns="71437" bIns="71437" anchor="ct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sz="3000" b="0">
                <a:solidFill>
                  <a:srgbClr val="EBEBEB"/>
                </a:solidFill>
                <a:latin typeface="+mn-lt"/>
                <a:ea typeface="+mn-ea"/>
                <a:cs typeface="+mn-cs"/>
                <a:sym typeface="Helvetica Neue Medium"/>
              </a:defRPr>
            </a:pPr>
            <a:endParaRPr/>
          </a:p>
        </p:txBody>
      </p:sp>
      <p:sp>
        <p:nvSpPr>
          <p:cNvPr id="2" name="Title Placeholder 1">
            <a:extLst>
              <a:ext uri="{FF2B5EF4-FFF2-40B4-BE49-F238E27FC236}">
                <a16:creationId xmlns:a16="http://schemas.microsoft.com/office/drawing/2014/main" id="{30667FC6-50FF-4EB3-B572-64AD005EAA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3AFDF5A-FED1-4115-A4BB-5C0F1EE6EA17}"/>
              </a:ext>
            </a:extLst>
          </p:cNvPr>
          <p:cNvSpPr>
            <a:spLocks noGrp="1"/>
          </p:cNvSpPr>
          <p:nvPr>
            <p:ph type="body" idx="1"/>
          </p:nvPr>
        </p:nvSpPr>
        <p:spPr>
          <a:xfrm>
            <a:off x="838200" y="1557345"/>
            <a:ext cx="10515600" cy="46196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06647429"/>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61" r:id="rId3"/>
    <p:sldLayoutId id="2147483662" r:id="rId4"/>
    <p:sldLayoutId id="2147483650" r:id="rId5"/>
    <p:sldLayoutId id="2147483652" r:id="rId6"/>
    <p:sldLayoutId id="2147483659" r:id="rId7"/>
    <p:sldLayoutId id="2147483653" r:id="rId8"/>
    <p:sldLayoutId id="2147483663" r:id="rId9"/>
    <p:sldLayoutId id="2147483665" r:id="rId10"/>
    <p:sldLayoutId id="2147483654" r:id="rId11"/>
    <p:sldLayoutId id="2147483655" r:id="rId12"/>
    <p:sldLayoutId id="2147483657" r:id="rId13"/>
    <p:sldLayoutId id="2147483666" r:id="rId14"/>
  </p:sldLayoutIdLst>
  <p:txStyles>
    <p:titleStyle>
      <a:lvl1pPr algn="l" defTabSz="914400" rtl="0" eaLnBrk="1" latinLnBrk="0" hangingPunct="1">
        <a:lnSpc>
          <a:spcPct val="90000"/>
        </a:lnSpc>
        <a:spcBef>
          <a:spcPct val="0"/>
        </a:spcBef>
        <a:buNone/>
        <a:defRPr sz="4600" b="1" kern="1200">
          <a:solidFill>
            <a:srgbClr val="496AB1"/>
          </a:solidFill>
          <a:latin typeface="Arial" panose="020B0604020202020204" pitchFamily="34" charset="0"/>
          <a:ea typeface="+mj-ea"/>
          <a:cs typeface="Arial" panose="020B0604020202020204" pitchFamily="34" charset="0"/>
        </a:defRPr>
      </a:lvl1pPr>
    </p:titleStyle>
    <p:bodyStyle>
      <a:lvl1pPr marL="338138" indent="-338138" algn="l" defTabSz="914400" rtl="0" eaLnBrk="1" latinLnBrk="0" hangingPunct="1">
        <a:lnSpc>
          <a:spcPct val="100000"/>
        </a:lnSpc>
        <a:spcBef>
          <a:spcPts val="1800"/>
        </a:spcBef>
        <a:buSzPct val="80000"/>
        <a:buFontTx/>
        <a:buBlip>
          <a:blip r:embed="rId16"/>
        </a:buBlip>
        <a:defRPr sz="3200" kern="1200">
          <a:solidFill>
            <a:schemeClr val="tx1"/>
          </a:solidFill>
          <a:latin typeface="Arial" panose="020B0604020202020204" pitchFamily="34" charset="0"/>
          <a:ea typeface="+mn-ea"/>
          <a:cs typeface="Arial" panose="020B0604020202020204" pitchFamily="34" charset="0"/>
        </a:defRPr>
      </a:lvl1pPr>
      <a:lvl2pPr marL="1090613" indent="-234950" algn="l" defTabSz="914400" rtl="0" eaLnBrk="1" latinLnBrk="0" hangingPunct="1">
        <a:lnSpc>
          <a:spcPct val="90000"/>
        </a:lnSpc>
        <a:spcBef>
          <a:spcPts val="500"/>
        </a:spcBef>
        <a:buClr>
          <a:srgbClr val="D22042"/>
        </a:buClr>
        <a:buFont typeface="Wingdings" panose="05000000000000000000" pitchFamily="2" charset="2"/>
        <a:buChar char="§"/>
        <a:defRPr sz="2600" kern="1200">
          <a:solidFill>
            <a:schemeClr val="tx1"/>
          </a:solidFill>
          <a:latin typeface="Arial" panose="020B0604020202020204" pitchFamily="34" charset="0"/>
          <a:ea typeface="+mn-ea"/>
          <a:cs typeface="Arial" panose="020B0604020202020204" pitchFamily="34" charset="0"/>
        </a:defRPr>
      </a:lvl2pPr>
      <a:lvl3pPr marL="1090613" indent="-23495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5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WuyPuH9ojCE?feature=oembed"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gonoodle.com/" TargetMode="Externa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http://www.aclrc.com/examples-of-systemic-racism" TargetMode="External"/><Relationship Id="rId2" Type="http://schemas.openxmlformats.org/officeDocument/2006/relationships/hyperlink" Target="https://en.wikipedia.org/wiki/Systems_theory" TargetMode="Externa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4.xml"/><Relationship Id="rId1" Type="http://schemas.openxmlformats.org/officeDocument/2006/relationships/video" Target="https://www.youtube.com/embed/rspZv2a0Pp8?feature=oembed"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www.verywellmind.com/what-is-an-identity-crisis-2795948"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www.verywellmind.com/stay-mentally-strong-during-coronavirus-4800190"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522B21E-B2B9-4C72-9A71-C87EFD1374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EB7D2A2-F448-44D4-938C-DC84CBCB3B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5402EDC6-1E66-420A-995F-8F2B934E52B8}"/>
              </a:ext>
            </a:extLst>
          </p:cNvPr>
          <p:cNvSpPr>
            <a:spLocks noGrp="1"/>
          </p:cNvSpPr>
          <p:nvPr>
            <p:ph type="title"/>
          </p:nvPr>
        </p:nvSpPr>
        <p:spPr>
          <a:xfrm>
            <a:off x="1524000" y="1293337"/>
            <a:ext cx="9144000" cy="3671207"/>
          </a:xfrm>
        </p:spPr>
        <p:txBody>
          <a:bodyPr vert="horz" lIns="91440" tIns="45720" rIns="91440" bIns="45720" rtlCol="0" anchor="ctr">
            <a:normAutofit/>
          </a:bodyPr>
          <a:lstStyle/>
          <a:p>
            <a:r>
              <a:rPr lang="en-US" sz="5000" kern="1200" dirty="0">
                <a:solidFill>
                  <a:schemeClr val="accent1"/>
                </a:solidFill>
              </a:rPr>
              <a:t>Collective Trauma COVID-19</a:t>
            </a:r>
            <a:br>
              <a:rPr lang="en-US" sz="5000" kern="1200" dirty="0">
                <a:solidFill>
                  <a:schemeClr val="accent1"/>
                </a:solidFill>
              </a:rPr>
            </a:br>
            <a:r>
              <a:rPr lang="en-US" sz="5000" kern="1200" dirty="0">
                <a:solidFill>
                  <a:schemeClr val="accent1"/>
                </a:solidFill>
              </a:rPr>
              <a:t>&amp; </a:t>
            </a:r>
            <a:br>
              <a:rPr lang="en-US" sz="5000" kern="1200" dirty="0">
                <a:solidFill>
                  <a:schemeClr val="accent1"/>
                </a:solidFill>
              </a:rPr>
            </a:br>
            <a:r>
              <a:rPr lang="en-US" sz="5000" kern="1200" dirty="0">
                <a:solidFill>
                  <a:schemeClr val="accent1"/>
                </a:solidFill>
              </a:rPr>
              <a:t>Racial Injustice:</a:t>
            </a:r>
            <a:br>
              <a:rPr lang="en-US" sz="5000" kern="1200" dirty="0">
                <a:solidFill>
                  <a:schemeClr val="accent1"/>
                </a:solidFill>
              </a:rPr>
            </a:br>
            <a:r>
              <a:rPr lang="en-US" sz="4400" kern="1200" dirty="0">
                <a:solidFill>
                  <a:schemeClr val="accent1"/>
                </a:solidFill>
              </a:rPr>
              <a:t> </a:t>
            </a:r>
            <a:r>
              <a:rPr lang="en-US" sz="2200" kern="1200" dirty="0">
                <a:solidFill>
                  <a:schemeClr val="accent1"/>
                </a:solidFill>
              </a:rPr>
              <a:t>Darryl Coleman, LCSW, LCADC </a:t>
            </a:r>
            <a:br>
              <a:rPr lang="en-US" sz="2200" kern="1200" dirty="0">
                <a:solidFill>
                  <a:schemeClr val="accent1"/>
                </a:solidFill>
              </a:rPr>
            </a:br>
            <a:r>
              <a:rPr lang="en-US" sz="2200" kern="1200" dirty="0">
                <a:solidFill>
                  <a:schemeClr val="accent1"/>
                </a:solidFill>
              </a:rPr>
              <a:t>in partnership with Effective School Solutions</a:t>
            </a:r>
          </a:p>
        </p:txBody>
      </p:sp>
      <p:cxnSp>
        <p:nvCxnSpPr>
          <p:cNvPr id="25" name="Straight Connector 24">
            <a:extLst>
              <a:ext uri="{FF2B5EF4-FFF2-40B4-BE49-F238E27FC236}">
                <a16:creationId xmlns:a16="http://schemas.microsoft.com/office/drawing/2014/main" id="{F7C8EA93-3210-4C62-99E9-153C275E3A8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6274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F0AED851-54B9-4765-92D2-F0BE443BEC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393CD8-7DB7-43CA-9680-A1AE82E1E6E8}"/>
              </a:ext>
            </a:extLst>
          </p:cNvPr>
          <p:cNvSpPr>
            <a:spLocks noGrp="1"/>
          </p:cNvSpPr>
          <p:nvPr>
            <p:ph type="ctrTitle"/>
          </p:nvPr>
        </p:nvSpPr>
        <p:spPr>
          <a:xfrm>
            <a:off x="7041856" y="1992086"/>
            <a:ext cx="4036334" cy="3339604"/>
          </a:xfrm>
        </p:spPr>
        <p:txBody>
          <a:bodyPr vert="horz" lIns="91440" tIns="45720" rIns="91440" bIns="45720" rtlCol="0" anchor="t">
            <a:normAutofit/>
          </a:bodyPr>
          <a:lstStyle/>
          <a:p>
            <a:pPr algn="l"/>
            <a:r>
              <a:rPr lang="en-US" sz="5000" kern="1200" dirty="0">
                <a:solidFill>
                  <a:schemeClr val="accent1"/>
                </a:solidFill>
              </a:rPr>
              <a:t>Stress and </a:t>
            </a:r>
            <a:br>
              <a:rPr lang="en-US" sz="5000" kern="1200" dirty="0">
                <a:solidFill>
                  <a:schemeClr val="accent1"/>
                </a:solidFill>
              </a:rPr>
            </a:br>
            <a:r>
              <a:rPr lang="en-US" sz="5000" kern="1200" dirty="0">
                <a:solidFill>
                  <a:schemeClr val="accent1"/>
                </a:solidFill>
              </a:rPr>
              <a:t>The Brain </a:t>
            </a:r>
          </a:p>
        </p:txBody>
      </p:sp>
      <p:sp>
        <p:nvSpPr>
          <p:cNvPr id="34" name="Rectangle 33">
            <a:extLst>
              <a:ext uri="{FF2B5EF4-FFF2-40B4-BE49-F238E27FC236}">
                <a16:creationId xmlns:a16="http://schemas.microsoft.com/office/drawing/2014/main" id="{B81933D1-5615-42C7-9C0B-4EB7105CCE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9C9EAEA-39D0-4B0E-A0EB-51E7B2674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Online Media 2" title="How stress affects your brain - Madhumita Murgia">
            <a:hlinkClick r:id="" action="ppaction://media"/>
            <a:extLst>
              <a:ext uri="{FF2B5EF4-FFF2-40B4-BE49-F238E27FC236}">
                <a16:creationId xmlns:a16="http://schemas.microsoft.com/office/drawing/2014/main" id="{C1961277-4DFB-4A89-AC8B-15CDF530CC20}"/>
              </a:ext>
            </a:extLst>
          </p:cNvPr>
          <p:cNvPicPr>
            <a:picLocks noRot="1" noChangeAspect="1"/>
          </p:cNvPicPr>
          <p:nvPr>
            <a:videoFile r:link="rId1"/>
          </p:nvPr>
        </p:nvPicPr>
        <p:blipFill>
          <a:blip r:embed="rId3"/>
          <a:stretch>
            <a:fillRect/>
          </a:stretch>
        </p:blipFill>
        <p:spPr>
          <a:xfrm>
            <a:off x="733507" y="1842623"/>
            <a:ext cx="5536001" cy="3114000"/>
          </a:xfrm>
          <a:prstGeom prst="rect">
            <a:avLst/>
          </a:prstGeom>
        </p:spPr>
      </p:pic>
      <p:grpSp>
        <p:nvGrpSpPr>
          <p:cNvPr id="38" name="Group 37">
            <a:extLst>
              <a:ext uri="{FF2B5EF4-FFF2-40B4-BE49-F238E27FC236}">
                <a16:creationId xmlns:a16="http://schemas.microsoft.com/office/drawing/2014/main" id="{032D8612-31EB-44CF-A1D0-14FD4C7054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2984992"/>
            <a:ext cx="731521" cy="673460"/>
            <a:chOff x="3940602" y="308034"/>
            <a:chExt cx="2116791" cy="3428999"/>
          </a:xfrm>
          <a:solidFill>
            <a:schemeClr val="accent4"/>
          </a:solidFill>
        </p:grpSpPr>
        <p:sp>
          <p:nvSpPr>
            <p:cNvPr id="39" name="Rectangle 38">
              <a:extLst>
                <a:ext uri="{FF2B5EF4-FFF2-40B4-BE49-F238E27FC236}">
                  <a16:creationId xmlns:a16="http://schemas.microsoft.com/office/drawing/2014/main" id="{F19A4A0F-1B59-4DB0-9764-D10936E987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F399A70F-F8CD-4992-9EF5-6CF15472E7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8F4FEDC-6D80-458C-A665-075D9B9500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5050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CBBA77-BEDD-459F-A551-94EDA9E5E13F}"/>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T.I.P’s For COVID-19</a:t>
            </a:r>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042E7E5-709B-4256-AB35-7415453CF6D8}"/>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Taped pacing area</a:t>
            </a: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go.noodle.com </a:t>
            </a:r>
            <a:r>
              <a:rPr lang="en-US" sz="2400" dirty="0">
                <a:hlinkClick r:id="rId2"/>
              </a:rPr>
              <a:t>https://www.gonoodle.com/</a:t>
            </a: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Gallery walks</a:t>
            </a: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Think-Mix-Pair-Share activities </a:t>
            </a: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Walk and Talk</a:t>
            </a: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Face covering breaks</a:t>
            </a:r>
          </a:p>
          <a:p>
            <a:pPr indent="-228600">
              <a:lnSpc>
                <a:spcPct val="90000"/>
              </a:lnSpc>
              <a:buFont typeface="Arial" panose="020B0604020202020204" pitchFamily="34" charset="0"/>
              <a:buChar char="•"/>
            </a:pPr>
            <a:endParaRPr lang="en-US" sz="2400" dirty="0">
              <a:latin typeface="+mn-lt"/>
              <a:cs typeface="+mn-cs"/>
            </a:endParaRPr>
          </a:p>
        </p:txBody>
      </p:sp>
    </p:spTree>
    <p:extLst>
      <p:ext uri="{BB962C8B-B14F-4D97-AF65-F5344CB8AC3E}">
        <p14:creationId xmlns:p14="http://schemas.microsoft.com/office/powerpoint/2010/main" val="207752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120718-FD56-47AF-8FB4-1527B4DEC3D5}"/>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tx1"/>
                </a:solidFill>
              </a:rPr>
              <a:t>T.I.P’s for COVID-19</a:t>
            </a:r>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6AD4BE72-0731-45F2-B5DD-ED7F63631131}"/>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The goal is self awareness and self regulation</a:t>
            </a:r>
          </a:p>
          <a:p>
            <a:pPr marL="57150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Model emotional regulation</a:t>
            </a:r>
          </a:p>
          <a:p>
            <a:pPr marL="57150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Recognize and validate emotions</a:t>
            </a:r>
          </a:p>
          <a:p>
            <a:pPr marL="57150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Have strategies in place for de-escalating</a:t>
            </a:r>
          </a:p>
          <a:p>
            <a:pPr marL="342900" marR="0" lvl="0" indent="0" fontAlgn="auto">
              <a:lnSpc>
                <a:spcPct val="90000"/>
              </a:lnSpc>
              <a:spcBef>
                <a:spcPts val="0"/>
              </a:spcBef>
              <a:spcAft>
                <a:spcPts val="0"/>
              </a:spcAft>
              <a:buClrTx/>
              <a:buSzTx/>
              <a:buNone/>
              <a:tabLst/>
              <a:defRPr/>
            </a:pP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Use those strategies for yourself</a:t>
            </a:r>
          </a:p>
          <a:p>
            <a:pPr marL="57150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sz="2400" b="0" i="0" u="none" strike="noStrike" cap="none" spc="0" normalizeH="0" baseline="0" noProof="0" dirty="0">
              <a:ln>
                <a:noFill/>
              </a:ln>
              <a:effectLst/>
              <a:uLnTx/>
              <a:uFillTx/>
              <a:latin typeface="+mn-lt"/>
              <a:cs typeface="+mn-cs"/>
              <a:sym typeface="Helvetica Neue"/>
            </a:endParaRPr>
          </a:p>
          <a:p>
            <a:pPr indent="-228600">
              <a:lnSpc>
                <a:spcPct val="90000"/>
              </a:lnSpc>
              <a:buFont typeface="Arial" panose="020B0604020202020204" pitchFamily="34" charset="0"/>
              <a:buChar char="•"/>
            </a:pPr>
            <a:endParaRPr lang="en-US" sz="2400" dirty="0">
              <a:latin typeface="+mn-lt"/>
              <a:cs typeface="+mn-cs"/>
            </a:endParaRPr>
          </a:p>
        </p:txBody>
      </p:sp>
    </p:spTree>
    <p:extLst>
      <p:ext uri="{BB962C8B-B14F-4D97-AF65-F5344CB8AC3E}">
        <p14:creationId xmlns:p14="http://schemas.microsoft.com/office/powerpoint/2010/main" val="3830186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BAEF22-9D59-4F58-8D1E-50AC0B07C8B8}"/>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T.I.P’s For COVID-19</a:t>
            </a:r>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278D288E-E053-4A11-9B2A-BB0B7DA3B45F}"/>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latin typeface="+mn-lt"/>
                <a:cs typeface="+mn-cs"/>
                <a:sym typeface="Helvetica Neue"/>
              </a:rPr>
              <a:t>Teach brain health</a:t>
            </a:r>
          </a:p>
          <a:p>
            <a:pPr marL="34290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Incorporate mindfulness practices</a:t>
            </a:r>
          </a:p>
          <a:p>
            <a:pPr marL="34290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Teach and model empathy and active listening skills</a:t>
            </a:r>
          </a:p>
          <a:p>
            <a:pPr marL="34290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Normalize emotions</a:t>
            </a:r>
          </a:p>
          <a:p>
            <a:pPr marL="342900" marR="0" lvl="0" indent="-228600" fontAlgn="auto">
              <a:lnSpc>
                <a:spcPct val="90000"/>
              </a:lnSpc>
              <a:spcBef>
                <a:spcPts val="0"/>
              </a:spcBef>
              <a:spcAft>
                <a:spcPts val="0"/>
              </a:spcAft>
              <a:buClrTx/>
              <a:buSzTx/>
              <a:buFont typeface="Arial" panose="020B0604020202020204" pitchFamily="34" charset="0"/>
              <a:buChar char="•"/>
              <a:tabLst/>
              <a:defRPr/>
            </a:pPr>
            <a:endParaRPr kumimoji="0" lang="en-US" sz="2400" b="0" i="0" u="none" strike="noStrike" cap="none" spc="0" normalizeH="0" baseline="0" noProof="0" dirty="0">
              <a:ln>
                <a:noFill/>
              </a:ln>
              <a:effectLst/>
              <a:uLnTx/>
              <a:uFillTx/>
              <a:sym typeface="Helvetica Neue"/>
            </a:endParaRPr>
          </a:p>
          <a:p>
            <a:pPr marL="571500" marR="0" lvl="0" indent="-228600" fontAlgn="auto">
              <a:lnSpc>
                <a:spcPct val="90000"/>
              </a:lnSpc>
              <a:spcBef>
                <a:spcPts val="0"/>
              </a:spcBef>
              <a:spcAft>
                <a:spcPts val="0"/>
              </a:spcAft>
              <a:buClrTx/>
              <a:buSzTx/>
              <a:buFont typeface="Arial" panose="020B0604020202020204" pitchFamily="34" charset="0"/>
              <a:buChar char="•"/>
              <a:tabLst/>
              <a:defRPr/>
            </a:pPr>
            <a:r>
              <a:rPr kumimoji="0" lang="en-US" sz="2400" b="0" i="0" u="none" strike="noStrike" cap="none" spc="0" normalizeH="0" baseline="0" noProof="0" dirty="0">
                <a:ln>
                  <a:noFill/>
                </a:ln>
                <a:effectLst/>
                <a:uLnTx/>
                <a:uFillTx/>
                <a:sym typeface="Helvetica Neue"/>
              </a:rPr>
              <a:t>Practices such as check-ins, circles, greetings, and sharing will help to create a sense of security and routine</a:t>
            </a:r>
          </a:p>
          <a:p>
            <a:pPr indent="-228600">
              <a:lnSpc>
                <a:spcPct val="90000"/>
              </a:lnSpc>
              <a:buFont typeface="Arial" panose="020B0604020202020204" pitchFamily="34" charset="0"/>
              <a:buChar char="•"/>
            </a:pPr>
            <a:endParaRPr lang="en-US" sz="2400" dirty="0">
              <a:latin typeface="+mn-lt"/>
              <a:cs typeface="+mn-cs"/>
            </a:endParaRPr>
          </a:p>
        </p:txBody>
      </p:sp>
    </p:spTree>
    <p:extLst>
      <p:ext uri="{BB962C8B-B14F-4D97-AF65-F5344CB8AC3E}">
        <p14:creationId xmlns:p14="http://schemas.microsoft.com/office/powerpoint/2010/main" val="635241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DB2D40-032C-4181-959C-61F25B293544}"/>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Racial Injustice</a:t>
            </a:r>
          </a:p>
        </p:txBody>
      </p:sp>
      <p:grpSp>
        <p:nvGrpSpPr>
          <p:cNvPr id="19" name="Group 18">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0" name="Rectangle 19">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708F88B2-3809-423A-A84E-1AE40602A81D}"/>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marL="0" indent="-228600" fontAlgn="base">
              <a:lnSpc>
                <a:spcPct val="90000"/>
              </a:lnSpc>
              <a:buFont typeface="Arial" panose="020B0604020202020204" pitchFamily="34" charset="0"/>
              <a:buChar char="•"/>
            </a:pPr>
            <a:r>
              <a:rPr lang="en-US" sz="2400" dirty="0"/>
              <a:t> </a:t>
            </a:r>
            <a:r>
              <a:rPr lang="en-US" sz="2400" b="0" i="0" dirty="0">
                <a:effectLst/>
              </a:rPr>
              <a:t>“Systemic racism”, or “institutional racism”, refers to how ideas of white superiority are captured in everyday thinking at a </a:t>
            </a:r>
            <a:r>
              <a:rPr lang="en-US" sz="2400" b="0" i="0" u="sng" dirty="0">
                <a:effectLst/>
                <a:hlinkClick r:id="rId2"/>
              </a:rPr>
              <a:t>systems level</a:t>
            </a:r>
            <a:r>
              <a:rPr lang="en-US" sz="2400" b="0" i="0" dirty="0">
                <a:effectLst/>
              </a:rPr>
              <a:t>: taking in the big picture of how society operates, rather than looking at one-on-one interactions.</a:t>
            </a:r>
          </a:p>
          <a:p>
            <a:pPr marL="0" indent="-228600" fontAlgn="base">
              <a:lnSpc>
                <a:spcPct val="90000"/>
              </a:lnSpc>
              <a:buFont typeface="Arial" panose="020B0604020202020204" pitchFamily="34" charset="0"/>
              <a:buChar char="•"/>
            </a:pPr>
            <a:r>
              <a:rPr lang="en-US" sz="2400" b="0" i="0" dirty="0">
                <a:effectLst/>
              </a:rPr>
              <a:t>These systems can include laws and regulations, but also unquestioned social systems. Systemic racism can stem from </a:t>
            </a:r>
            <a:r>
              <a:rPr lang="en-US" sz="2400" b="0" i="0" dirty="0">
                <a:effectLst/>
                <a:hlinkClick r:id="rId3"/>
              </a:rPr>
              <a:t>education, hiring practices or access</a:t>
            </a:r>
            <a:r>
              <a:rPr lang="en-US" sz="2400" b="0" i="0" dirty="0">
                <a:effectLst/>
              </a:rPr>
              <a:t>.</a:t>
            </a:r>
          </a:p>
          <a:p>
            <a:pPr indent="-228600">
              <a:lnSpc>
                <a:spcPct val="90000"/>
              </a:lnSpc>
              <a:buFont typeface="Arial" panose="020B0604020202020204" pitchFamily="34" charset="0"/>
              <a:buChar char="•"/>
            </a:pPr>
            <a:endParaRPr lang="en-US" sz="2400" dirty="0"/>
          </a:p>
          <a:p>
            <a:pPr indent="-228600">
              <a:lnSpc>
                <a:spcPct val="90000"/>
              </a:lnSpc>
              <a:buFont typeface="Arial" panose="020B0604020202020204" pitchFamily="34" charset="0"/>
              <a:buChar char="•"/>
            </a:pPr>
            <a:endParaRPr lang="en-US" sz="2400" dirty="0">
              <a:latin typeface="+mn-lt"/>
              <a:cs typeface="+mn-cs"/>
            </a:endParaRPr>
          </a:p>
        </p:txBody>
      </p:sp>
    </p:spTree>
    <p:extLst>
      <p:ext uri="{BB962C8B-B14F-4D97-AF65-F5344CB8AC3E}">
        <p14:creationId xmlns:p14="http://schemas.microsoft.com/office/powerpoint/2010/main" val="252689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3336BB-AB15-4A1A-8CE7-417B8F7018BF}"/>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Racial Injustice </a:t>
            </a:r>
          </a:p>
        </p:txBody>
      </p:sp>
      <p:grpSp>
        <p:nvGrpSpPr>
          <p:cNvPr id="19" name="Group 18">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0" name="Rectangle 19">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0116316D-14D5-4962-BA4A-33184542A1E1}"/>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2400">
                <a:latin typeface="+mn-lt"/>
                <a:cs typeface="+mn-cs"/>
              </a:rPr>
              <a:t>Historical trauma is a form of trauma that impacts entire communities. It refers to cumulative emotional and psychological wounding, as a result of group traumatic experiences, transmitted across generations within a community (SAMHSA, 2016; Yehuda et al., 2016). This type of trauma is often associated with racial and ethnic population groups in the US who have suffered major intergenerational losses and assaults on their culture and well-being. </a:t>
            </a:r>
          </a:p>
        </p:txBody>
      </p:sp>
    </p:spTree>
    <p:extLst>
      <p:ext uri="{BB962C8B-B14F-4D97-AF65-F5344CB8AC3E}">
        <p14:creationId xmlns:p14="http://schemas.microsoft.com/office/powerpoint/2010/main" val="1307573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FF5634-0F4C-45C2-882D-106F3F4AEB6B}"/>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Racial Injustice </a:t>
            </a:r>
          </a:p>
        </p:txBody>
      </p:sp>
      <p:grpSp>
        <p:nvGrpSpPr>
          <p:cNvPr id="19" name="Group 18">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0" name="Rectangle 19">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8FB2E125-52A5-4B10-A2E9-DD03B941E0F4}"/>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2400" dirty="0"/>
              <a:t>Racial trauma (also known as race-based traumatic stress) refers to the stressful impact or emotional pain of one’s experience with racism and discrimination (Carter, 2007). Common traumatic stress reactions reflecting racial trauma include increased vigilance and suspicion, increased sensitivity to threat, sense of a foreshortened future, and more maladaptive responses to stress such as aggression or substance use (Comas-Diaz, 2016).</a:t>
            </a:r>
          </a:p>
        </p:txBody>
      </p:sp>
    </p:spTree>
    <p:extLst>
      <p:ext uri="{BB962C8B-B14F-4D97-AF65-F5344CB8AC3E}">
        <p14:creationId xmlns:p14="http://schemas.microsoft.com/office/powerpoint/2010/main" val="4117179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4078DD-8619-4A09-8A92-91848BF38B5E}"/>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What Can We Do?</a:t>
            </a:r>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C335FE6-A7F4-4F03-9926-16D5B0A75D54}"/>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2400" dirty="0"/>
              <a:t>Learn about the Impacts of History and Systemic Racism: In order to constructively engage with students, educators must commit to foundational work to meet students’ needs for honest discussion. Recognize that communities of color have had previous negative experiences with “helping systems,” such as law enforcement, social and child protective services, mental and physical health care providers, and school systems, and that these encounters can result in significant distrust and be distressing for some students (Vaught &amp; Castagno, 2008; </a:t>
            </a:r>
            <a:r>
              <a:rPr lang="en-US" sz="2400" dirty="0" err="1"/>
              <a:t>Sotero</a:t>
            </a:r>
            <a:r>
              <a:rPr lang="en-US" sz="2400" dirty="0"/>
              <a:t>, 2006</a:t>
            </a:r>
          </a:p>
        </p:txBody>
      </p:sp>
    </p:spTree>
    <p:extLst>
      <p:ext uri="{BB962C8B-B14F-4D97-AF65-F5344CB8AC3E}">
        <p14:creationId xmlns:p14="http://schemas.microsoft.com/office/powerpoint/2010/main" val="4179612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AC719B-4A4B-4C67-B74C-5E78252E77F6}"/>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What Can We Do?</a:t>
            </a:r>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49A5A9F7-084D-4C56-A0B6-022F0B9E4F3B}"/>
              </a:ext>
            </a:extLst>
          </p:cNvPr>
          <p:cNvSpPr>
            <a:spLocks noGrp="1"/>
          </p:cNvSpPr>
          <p:nvPr>
            <p:ph type="body" sz="quarter" idx="11"/>
          </p:nvPr>
        </p:nvSpPr>
        <p:spPr>
          <a:xfrm>
            <a:off x="793660" y="2599509"/>
            <a:ext cx="10143668" cy="3435531"/>
          </a:xfrm>
        </p:spPr>
        <p:txBody>
          <a:bodyPr vert="horz" lIns="91440" tIns="45720" rIns="91440" bIns="45720" rtlCol="0" anchor="ctr">
            <a:normAutofit lnSpcReduction="10000"/>
          </a:bodyPr>
          <a:lstStyle/>
          <a:p>
            <a:pPr indent="-228600">
              <a:lnSpc>
                <a:spcPct val="90000"/>
              </a:lnSpc>
              <a:buFont typeface="Arial" panose="020B0604020202020204" pitchFamily="34" charset="0"/>
              <a:buChar char="•"/>
            </a:pPr>
            <a:r>
              <a:rPr lang="en-US" sz="2200" dirty="0"/>
              <a:t>Understand the culture in which you are working and find cultural references that will resonate with your students. Be aware of your connection to the communities you are discussing. Recognize that even people who are members of the same racial or ethnic group may have very different life experiences, emotions, and responses. Be careful not to generalize about groups of people. </a:t>
            </a:r>
          </a:p>
          <a:p>
            <a:pPr indent="-228600">
              <a:lnSpc>
                <a:spcPct val="90000"/>
              </a:lnSpc>
              <a:buFont typeface="Arial" panose="020B0604020202020204" pitchFamily="34" charset="0"/>
              <a:buChar char="•"/>
            </a:pPr>
            <a:r>
              <a:rPr lang="en-US" sz="2200" dirty="0"/>
              <a:t>Understand yourself and your own beliefs, biases, privileges, and responses, because this is an essential foundation for facilitating discussions with students. Take time to do the Implicit Association Test (Project Implicit, 2011) and reflect on what the results might mean about your own personal beliefs, biases, privileges, and/or responses. </a:t>
            </a:r>
          </a:p>
        </p:txBody>
      </p:sp>
    </p:spTree>
    <p:extLst>
      <p:ext uri="{BB962C8B-B14F-4D97-AF65-F5344CB8AC3E}">
        <p14:creationId xmlns:p14="http://schemas.microsoft.com/office/powerpoint/2010/main" val="2565780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D8EB31-B0E5-4689-84D6-16E30D83A7AD}"/>
              </a:ext>
            </a:extLst>
          </p:cNvPr>
          <p:cNvSpPr>
            <a:spLocks noGrp="1"/>
          </p:cNvSpPr>
          <p:nvPr>
            <p:ph type="title"/>
          </p:nvPr>
        </p:nvSpPr>
        <p:spPr>
          <a:xfrm>
            <a:off x="838200" y="556995"/>
            <a:ext cx="10515600" cy="1133693"/>
          </a:xfrm>
        </p:spPr>
        <p:txBody>
          <a:bodyPr vert="horz" lIns="91440" tIns="45720" rIns="91440" bIns="45720" rtlCol="0" anchor="ctr">
            <a:normAutofit/>
          </a:bodyPr>
          <a:lstStyle/>
          <a:p>
            <a:r>
              <a:rPr lang="en-US" sz="5000" kern="1200" dirty="0">
                <a:solidFill>
                  <a:schemeClr val="accent1"/>
                </a:solidFill>
              </a:rPr>
              <a:t>What Can We Do?</a:t>
            </a:r>
          </a:p>
        </p:txBody>
      </p:sp>
      <p:graphicFrame>
        <p:nvGraphicFramePr>
          <p:cNvPr id="12" name="Text Placeholder 2">
            <a:extLst>
              <a:ext uri="{FF2B5EF4-FFF2-40B4-BE49-F238E27FC236}">
                <a16:creationId xmlns:a16="http://schemas.microsoft.com/office/drawing/2014/main" id="{3E11C741-076A-4D19-802E-4A6E1067A53A}"/>
              </a:ext>
            </a:extLst>
          </p:cNvPr>
          <p:cNvGraphicFramePr/>
          <p:nvPr>
            <p:extLst>
              <p:ext uri="{D42A27DB-BD31-4B8C-83A1-F6EECF244321}">
                <p14:modId xmlns:p14="http://schemas.microsoft.com/office/powerpoint/2010/main" val="9945976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106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8B9AA7C6-5E5A-498E-A6DF-A943376E09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83EAB11A-76F7-48F4-9B4F-5BFDF4BF967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24" name="Rectangle 23">
              <a:extLst>
                <a:ext uri="{FF2B5EF4-FFF2-40B4-BE49-F238E27FC236}">
                  <a16:creationId xmlns:a16="http://schemas.microsoft.com/office/drawing/2014/main" id="{74D4C416-D5F4-4F6F-A6F1-87A21CD4FC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C6AC1C30-21C6-4BF6-93EE-B211D7A8501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81E140AE-0ABF-47C8-BF32-7D2F0CF2BA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BC4F608-B4B8-48C3-9572-C0F061B1CD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D2DF63-5188-4E0B-B33B-B5CAFB099B35}"/>
              </a:ext>
            </a:extLst>
          </p:cNvPr>
          <p:cNvSpPr>
            <a:spLocks noGrp="1"/>
          </p:cNvSpPr>
          <p:nvPr>
            <p:ph type="title"/>
          </p:nvPr>
        </p:nvSpPr>
        <p:spPr>
          <a:xfrm>
            <a:off x="1153618" y="1239927"/>
            <a:ext cx="4008586" cy="4680583"/>
          </a:xfrm>
        </p:spPr>
        <p:txBody>
          <a:bodyPr anchor="ctr">
            <a:normAutofit/>
          </a:bodyPr>
          <a:lstStyle/>
          <a:p>
            <a:r>
              <a:rPr lang="en-US" sz="5000" dirty="0">
                <a:solidFill>
                  <a:schemeClr val="accent1"/>
                </a:solidFill>
              </a:rPr>
              <a:t>Objectives</a:t>
            </a:r>
            <a:r>
              <a:rPr lang="en-US" sz="5000" dirty="0">
                <a:solidFill>
                  <a:schemeClr val="tx1"/>
                </a:solidFill>
              </a:rPr>
              <a:t> </a:t>
            </a:r>
          </a:p>
        </p:txBody>
      </p:sp>
      <p:sp>
        <p:nvSpPr>
          <p:cNvPr id="3" name="Content Placeholder 2">
            <a:extLst>
              <a:ext uri="{FF2B5EF4-FFF2-40B4-BE49-F238E27FC236}">
                <a16:creationId xmlns:a16="http://schemas.microsoft.com/office/drawing/2014/main" id="{50058B2A-D2E2-4962-BD4E-BA60D532E7E1}"/>
              </a:ext>
            </a:extLst>
          </p:cNvPr>
          <p:cNvSpPr>
            <a:spLocks noGrp="1"/>
          </p:cNvSpPr>
          <p:nvPr>
            <p:ph idx="1"/>
          </p:nvPr>
        </p:nvSpPr>
        <p:spPr>
          <a:xfrm>
            <a:off x="6291923" y="472659"/>
            <a:ext cx="4971824" cy="5447852"/>
          </a:xfrm>
        </p:spPr>
        <p:txBody>
          <a:bodyPr anchor="ctr">
            <a:normAutofit fontScale="92500" lnSpcReduction="20000"/>
          </a:bodyPr>
          <a:lstStyle/>
          <a:p>
            <a:pPr marL="0" indent="0">
              <a:lnSpc>
                <a:spcPct val="90000"/>
              </a:lnSpc>
              <a:buNone/>
            </a:pPr>
            <a:endParaRPr lang="en-US" sz="1400" b="1" dirty="0"/>
          </a:p>
          <a:p>
            <a:pPr marL="0" indent="0">
              <a:lnSpc>
                <a:spcPct val="90000"/>
              </a:lnSpc>
              <a:buNone/>
            </a:pPr>
            <a:endParaRPr lang="en-US" sz="1400" b="1" dirty="0"/>
          </a:p>
          <a:p>
            <a:pPr marL="0" indent="0">
              <a:lnSpc>
                <a:spcPct val="90000"/>
              </a:lnSpc>
              <a:buNone/>
            </a:pPr>
            <a:endParaRPr lang="en-US" sz="1400" b="1" dirty="0"/>
          </a:p>
          <a:p>
            <a:pPr marL="0" indent="0">
              <a:lnSpc>
                <a:spcPct val="90000"/>
              </a:lnSpc>
              <a:buNone/>
            </a:pPr>
            <a:r>
              <a:rPr lang="en-US" sz="2400" b="1" dirty="0"/>
              <a:t>Welcome and Introduction</a:t>
            </a:r>
          </a:p>
          <a:p>
            <a:pPr marL="0" indent="0">
              <a:lnSpc>
                <a:spcPct val="90000"/>
              </a:lnSpc>
              <a:buNone/>
            </a:pPr>
            <a:endParaRPr lang="en-US" sz="2400" dirty="0"/>
          </a:p>
          <a:p>
            <a:pPr marL="0" indent="0">
              <a:lnSpc>
                <a:spcPct val="90000"/>
              </a:lnSpc>
              <a:buNone/>
            </a:pPr>
            <a:r>
              <a:rPr lang="en-US" sz="2400" dirty="0"/>
              <a:t>1. Define Collective Trauma, Historical Trauma, and Racial Trauma </a:t>
            </a:r>
          </a:p>
          <a:p>
            <a:pPr marL="0" indent="0">
              <a:lnSpc>
                <a:spcPct val="90000"/>
              </a:lnSpc>
              <a:buNone/>
            </a:pPr>
            <a:endParaRPr lang="en-US" sz="2400" dirty="0"/>
          </a:p>
          <a:p>
            <a:pPr marL="0" indent="0">
              <a:lnSpc>
                <a:spcPct val="90000"/>
              </a:lnSpc>
              <a:buNone/>
            </a:pPr>
            <a:r>
              <a:rPr lang="en-US" sz="2400" dirty="0"/>
              <a:t>2. Understand Impact of COVID-19 on Students </a:t>
            </a:r>
          </a:p>
          <a:p>
            <a:pPr marL="0" indent="0">
              <a:lnSpc>
                <a:spcPct val="90000"/>
              </a:lnSpc>
              <a:buNone/>
            </a:pPr>
            <a:endParaRPr lang="en-US" sz="2400" dirty="0"/>
          </a:p>
          <a:p>
            <a:pPr marL="0" indent="0">
              <a:lnSpc>
                <a:spcPct val="90000"/>
              </a:lnSpc>
              <a:buNone/>
            </a:pPr>
            <a:r>
              <a:rPr lang="en-US" sz="2400" dirty="0"/>
              <a:t>3. Understand Impact of Racial Injustice on Students and How to Combat Racism </a:t>
            </a:r>
          </a:p>
          <a:p>
            <a:pPr marL="0" indent="0">
              <a:lnSpc>
                <a:spcPct val="90000"/>
              </a:lnSpc>
              <a:buNone/>
            </a:pPr>
            <a:endParaRPr lang="en-US" sz="1400" dirty="0"/>
          </a:p>
          <a:p>
            <a:pPr>
              <a:lnSpc>
                <a:spcPct val="90000"/>
              </a:lnSpc>
            </a:pPr>
            <a:endParaRPr lang="en-US" sz="1400" dirty="0"/>
          </a:p>
          <a:p>
            <a:pPr>
              <a:lnSpc>
                <a:spcPct val="90000"/>
              </a:lnSpc>
            </a:pPr>
            <a:endParaRPr lang="en-US" sz="1400" dirty="0"/>
          </a:p>
          <a:p>
            <a:pPr marL="0" indent="0">
              <a:lnSpc>
                <a:spcPct val="90000"/>
              </a:lnSpc>
              <a:buNone/>
            </a:pPr>
            <a:endParaRPr lang="en-US" sz="1400" dirty="0"/>
          </a:p>
          <a:p>
            <a:pPr>
              <a:lnSpc>
                <a:spcPct val="90000"/>
              </a:lnSpc>
            </a:pPr>
            <a:endParaRPr lang="en-US" sz="1400" dirty="0"/>
          </a:p>
        </p:txBody>
      </p:sp>
      <p:sp>
        <p:nvSpPr>
          <p:cNvPr id="5" name="TextBox 4">
            <a:extLst>
              <a:ext uri="{FF2B5EF4-FFF2-40B4-BE49-F238E27FC236}">
                <a16:creationId xmlns:a16="http://schemas.microsoft.com/office/drawing/2014/main" id="{812089CB-44A4-4B9E-B08F-C666F78E5225}"/>
              </a:ext>
            </a:extLst>
          </p:cNvPr>
          <p:cNvSpPr txBox="1"/>
          <p:nvPr/>
        </p:nvSpPr>
        <p:spPr>
          <a:xfrm>
            <a:off x="9372600" y="25400"/>
            <a:ext cx="2781300" cy="338554"/>
          </a:xfrm>
          <a:prstGeom prst="rect">
            <a:avLst/>
          </a:prstGeom>
          <a:noFill/>
        </p:spPr>
        <p:txBody>
          <a:bodyPr wrap="square" rtlCol="0">
            <a:spAutoFit/>
          </a:bodyPr>
          <a:lstStyle/>
          <a:p>
            <a:pPr algn="r">
              <a:spcAft>
                <a:spcPts val="600"/>
              </a:spcAft>
            </a:pPr>
            <a:r>
              <a:rPr lang="en-US" sz="1600" dirty="0">
                <a:solidFill>
                  <a:srgbClr val="496AB1"/>
                </a:solidFill>
                <a:latin typeface="Arial" panose="020B0604020202020204" pitchFamily="34" charset="0"/>
                <a:cs typeface="Arial" panose="020B0604020202020204" pitchFamily="34" charset="0"/>
              </a:rPr>
              <a:t>1</a:t>
            </a:r>
          </a:p>
        </p:txBody>
      </p:sp>
      <p:pic>
        <p:nvPicPr>
          <p:cNvPr id="7" name="Picture 6">
            <a:extLst>
              <a:ext uri="{FF2B5EF4-FFF2-40B4-BE49-F238E27FC236}">
                <a16:creationId xmlns:a16="http://schemas.microsoft.com/office/drawing/2014/main" id="{A98BEA84-42BF-4E81-B2EF-396EC8813DB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37227" y="6492875"/>
            <a:ext cx="1865585" cy="273366"/>
          </a:xfrm>
          <a:prstGeom prst="rect">
            <a:avLst/>
          </a:prstGeom>
        </p:spPr>
      </p:pic>
    </p:spTree>
    <p:extLst>
      <p:ext uri="{BB962C8B-B14F-4D97-AF65-F5344CB8AC3E}">
        <p14:creationId xmlns:p14="http://schemas.microsoft.com/office/powerpoint/2010/main" val="914190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06C43A-86A6-436B-971E-D167590FB64F}"/>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What Can We Do?</a:t>
            </a:r>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3CAA3E7-103F-412D-B53A-0AAF8427FACA}"/>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2400" dirty="0"/>
              <a:t>Model and Support Honesty and Authenticity: Be truthful and acknowledge that exploring and discussing race and experiences related to historical and racial trauma can bring up emotions for all students. Supporting students’ ability to manage these emotions involves helping them develop skills to authentically express themselves (Singleton, 2014; Dickinson-Gilmore &amp; La Prairie, 2005).</a:t>
            </a:r>
          </a:p>
          <a:p>
            <a:pPr indent="-228600">
              <a:lnSpc>
                <a:spcPct val="90000"/>
              </a:lnSpc>
              <a:buFont typeface="Arial" panose="020B0604020202020204" pitchFamily="34" charset="0"/>
              <a:buChar char="•"/>
            </a:pPr>
            <a:r>
              <a:rPr lang="en-US" sz="2400" dirty="0"/>
              <a:t>Help students define racism, bias, privilege and inequalities so they can develop common language for discussion. (See the Definitions Sidebar.) As an educator, remember you don’t have all the answers. </a:t>
            </a:r>
          </a:p>
        </p:txBody>
      </p:sp>
    </p:spTree>
    <p:extLst>
      <p:ext uri="{BB962C8B-B14F-4D97-AF65-F5344CB8AC3E}">
        <p14:creationId xmlns:p14="http://schemas.microsoft.com/office/powerpoint/2010/main" val="555327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E15E5A-0F36-4093-ABC3-AF16DDEE84ED}"/>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What Can We Do?</a:t>
            </a:r>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25996458-2C94-4226-BD50-E076FE5C8834}"/>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2400">
                <a:latin typeface="+mn-lt"/>
                <a:cs typeface="+mn-cs"/>
              </a:rPr>
              <a:t>Honor the Impacts of History and Systemic Racism: Recognize that some students may be triggered when learning about or studying historical events related to racism. Honor their emotional responses and permit them to connect with support when needed. </a:t>
            </a:r>
          </a:p>
          <a:p>
            <a:pPr indent="-228600">
              <a:lnSpc>
                <a:spcPct val="90000"/>
              </a:lnSpc>
              <a:buFont typeface="Arial" panose="020B0604020202020204" pitchFamily="34" charset="0"/>
              <a:buChar char="•"/>
            </a:pPr>
            <a:r>
              <a:rPr lang="en-US" sz="2400">
                <a:latin typeface="+mn-lt"/>
                <a:cs typeface="+mn-cs"/>
              </a:rPr>
              <a:t>Encourage and Empower Students as Leaders: Support students in their efforts to become engaged and promote healing in their school and home communities. Helping students feel empowered can promote wellbeing and counteract traumatic stress reactions that increase feelings of helplessness (Hardy, 2013). </a:t>
            </a:r>
          </a:p>
        </p:txBody>
      </p:sp>
    </p:spTree>
    <p:extLst>
      <p:ext uri="{BB962C8B-B14F-4D97-AF65-F5344CB8AC3E}">
        <p14:creationId xmlns:p14="http://schemas.microsoft.com/office/powerpoint/2010/main" val="2924481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53">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1BD807-C1CB-4EC0-93D3-EE0937A9B185}"/>
              </a:ext>
            </a:extLst>
          </p:cNvPr>
          <p:cNvSpPr>
            <a:spLocks noGrp="1"/>
          </p:cNvSpPr>
          <p:nvPr>
            <p:ph type="title"/>
          </p:nvPr>
        </p:nvSpPr>
        <p:spPr>
          <a:xfrm>
            <a:off x="489857" y="386929"/>
            <a:ext cx="9555481" cy="1500265"/>
          </a:xfrm>
        </p:spPr>
        <p:txBody>
          <a:bodyPr vert="horz" lIns="91440" tIns="45720" rIns="91440" bIns="45720" rtlCol="0" anchor="b">
            <a:noAutofit/>
          </a:bodyPr>
          <a:lstStyle/>
          <a:p>
            <a:r>
              <a:rPr lang="en-US" sz="4000" kern="1200" dirty="0">
                <a:solidFill>
                  <a:schemeClr val="accent1"/>
                </a:solidFill>
                <a:latin typeface="+mj-lt"/>
                <a:ea typeface="+mj-ea"/>
                <a:cs typeface="+mj-cs"/>
              </a:rPr>
              <a:t/>
            </a:r>
            <a:br>
              <a:rPr lang="en-US" sz="4000" kern="1200" dirty="0">
                <a:solidFill>
                  <a:schemeClr val="accent1"/>
                </a:solidFill>
                <a:latin typeface="+mj-lt"/>
                <a:ea typeface="+mj-ea"/>
                <a:cs typeface="+mj-cs"/>
              </a:rPr>
            </a:br>
            <a:r>
              <a:rPr lang="en-US" sz="4000" kern="1200" dirty="0">
                <a:solidFill>
                  <a:schemeClr val="accent1"/>
                </a:solidFill>
                <a:latin typeface="+mj-lt"/>
                <a:ea typeface="+mj-ea"/>
                <a:cs typeface="+mj-cs"/>
              </a:rPr>
              <a:t/>
            </a:r>
            <a:br>
              <a:rPr lang="en-US" sz="4000" kern="1200" dirty="0">
                <a:solidFill>
                  <a:schemeClr val="accent1"/>
                </a:solidFill>
                <a:latin typeface="+mj-lt"/>
                <a:ea typeface="+mj-ea"/>
                <a:cs typeface="+mj-cs"/>
              </a:rPr>
            </a:br>
            <a:r>
              <a:rPr lang="en-US" sz="3600" kern="1200" dirty="0">
                <a:solidFill>
                  <a:schemeClr val="accent1"/>
                </a:solidFill>
              </a:rPr>
              <a:t>Do’s and Don’ts For Non Black</a:t>
            </a:r>
            <a:br>
              <a:rPr lang="en-US" sz="3600" kern="1200" dirty="0">
                <a:solidFill>
                  <a:schemeClr val="accent1"/>
                </a:solidFill>
              </a:rPr>
            </a:br>
            <a:r>
              <a:rPr lang="en-US" sz="3600" kern="1200" dirty="0">
                <a:solidFill>
                  <a:schemeClr val="accent1"/>
                </a:solidFill>
              </a:rPr>
              <a:t>Individuals</a:t>
            </a:r>
          </a:p>
        </p:txBody>
      </p:sp>
      <p:grpSp>
        <p:nvGrpSpPr>
          <p:cNvPr id="56" name="Group 55">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57" name="Rectangle 56">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Rectangle 59">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6545593C-A90A-42FD-B29D-FF9B023B4DB7}"/>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1500" b="1" i="0">
                <a:effectLst/>
                <a:latin typeface="+mn-lt"/>
                <a:cs typeface="+mn-cs"/>
              </a:rPr>
              <a:t>Do:</a:t>
            </a:r>
          </a:p>
          <a:p>
            <a:pPr indent="-228600">
              <a:lnSpc>
                <a:spcPct val="90000"/>
              </a:lnSpc>
              <a:buFont typeface="Arial" panose="020B0604020202020204" pitchFamily="34" charset="0"/>
              <a:buChar char="•"/>
            </a:pPr>
            <a:r>
              <a:rPr lang="en-US" sz="1500" b="0" i="0">
                <a:effectLst/>
                <a:latin typeface="+mn-lt"/>
                <a:cs typeface="+mn-cs"/>
              </a:rPr>
              <a:t>1. Acknowledge and call out the pain caused by racist beliefs and actions</a:t>
            </a:r>
          </a:p>
          <a:p>
            <a:pPr indent="-228600">
              <a:lnSpc>
                <a:spcPct val="90000"/>
              </a:lnSpc>
              <a:buFont typeface="Arial" panose="020B0604020202020204" pitchFamily="34" charset="0"/>
              <a:buChar char="•"/>
            </a:pPr>
            <a:r>
              <a:rPr lang="en-US" sz="1500" b="0" i="0">
                <a:effectLst/>
                <a:latin typeface="+mn-lt"/>
                <a:cs typeface="+mn-cs"/>
              </a:rPr>
              <a:t>2. Center Black voices without placing the burden on Black individuals to lead conversations about race</a:t>
            </a:r>
          </a:p>
          <a:p>
            <a:pPr indent="-228600">
              <a:lnSpc>
                <a:spcPct val="90000"/>
              </a:lnSpc>
              <a:buFont typeface="Arial" panose="020B0604020202020204" pitchFamily="34" charset="0"/>
              <a:buChar char="•"/>
            </a:pPr>
            <a:r>
              <a:rPr lang="en-US" sz="1500" b="0" i="0">
                <a:effectLst/>
                <a:latin typeface="+mn-lt"/>
                <a:cs typeface="+mn-cs"/>
              </a:rPr>
              <a:t>3. Listen to the voices of those most impacted</a:t>
            </a:r>
          </a:p>
          <a:p>
            <a:pPr indent="-228600">
              <a:lnSpc>
                <a:spcPct val="90000"/>
              </a:lnSpc>
              <a:buFont typeface="Arial" panose="020B0604020202020204" pitchFamily="34" charset="0"/>
              <a:buChar char="•"/>
            </a:pPr>
            <a:r>
              <a:rPr lang="en-US" sz="1500" b="0" i="0">
                <a:effectLst/>
                <a:latin typeface="+mn-lt"/>
                <a:cs typeface="+mn-cs"/>
              </a:rPr>
              <a:t>4. Risk personal discomfort to engage in dialogue if you are not a member of the Black community</a:t>
            </a:r>
          </a:p>
          <a:p>
            <a:pPr indent="-228600">
              <a:lnSpc>
                <a:spcPct val="90000"/>
              </a:lnSpc>
              <a:buFont typeface="Arial" panose="020B0604020202020204" pitchFamily="34" charset="0"/>
              <a:buChar char="•"/>
            </a:pPr>
            <a:r>
              <a:rPr lang="en-US" sz="1500" b="0" i="0">
                <a:effectLst/>
                <a:latin typeface="+mn-lt"/>
                <a:cs typeface="+mn-cs"/>
              </a:rPr>
              <a:t>5. Convey openness to listening and deepening your understanding about others experiences and the effects, with no expectation that they take you up on it</a:t>
            </a:r>
          </a:p>
          <a:p>
            <a:pPr indent="-228600">
              <a:lnSpc>
                <a:spcPct val="90000"/>
              </a:lnSpc>
              <a:buFont typeface="Arial" panose="020B0604020202020204" pitchFamily="34" charset="0"/>
              <a:buChar char="•"/>
            </a:pPr>
            <a:r>
              <a:rPr lang="en-US" sz="1500" b="0" i="0">
                <a:effectLst/>
                <a:latin typeface="+mn-lt"/>
                <a:cs typeface="+mn-cs"/>
              </a:rPr>
              <a:t>6. Take responsibility for your own education and examine your understanding of the intersections of race, class and gender</a:t>
            </a:r>
          </a:p>
          <a:p>
            <a:pPr indent="-228600">
              <a:lnSpc>
                <a:spcPct val="90000"/>
              </a:lnSpc>
              <a:buFont typeface="Arial" panose="020B0604020202020204" pitchFamily="34" charset="0"/>
              <a:buChar char="•"/>
            </a:pPr>
            <a:endParaRPr lang="en-US" sz="1500">
              <a:latin typeface="+mn-lt"/>
              <a:cs typeface="+mn-cs"/>
            </a:endParaRPr>
          </a:p>
        </p:txBody>
      </p:sp>
    </p:spTree>
    <p:extLst>
      <p:ext uri="{BB962C8B-B14F-4D97-AF65-F5344CB8AC3E}">
        <p14:creationId xmlns:p14="http://schemas.microsoft.com/office/powerpoint/2010/main" val="262544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E95168-0C27-45C2-B1A1-821CB07374E8}"/>
              </a:ext>
            </a:extLst>
          </p:cNvPr>
          <p:cNvSpPr>
            <a:spLocks noGrp="1"/>
          </p:cNvSpPr>
          <p:nvPr>
            <p:ph type="title"/>
          </p:nvPr>
        </p:nvSpPr>
        <p:spPr>
          <a:xfrm>
            <a:off x="808637" y="386930"/>
            <a:ext cx="10237143" cy="1611438"/>
          </a:xfrm>
        </p:spPr>
        <p:txBody>
          <a:bodyPr vert="horz" lIns="91440" tIns="45720" rIns="91440" bIns="45720" rtlCol="0" anchor="b">
            <a:noAutofit/>
          </a:bodyPr>
          <a:lstStyle/>
          <a:p>
            <a:r>
              <a:rPr lang="en-US" sz="4000" kern="1200" dirty="0">
                <a:solidFill>
                  <a:schemeClr val="accent1"/>
                </a:solidFill>
              </a:rPr>
              <a:t>Do’s and Don’ts For Non Black </a:t>
            </a:r>
            <a:br>
              <a:rPr lang="en-US" sz="4000" kern="1200" dirty="0">
                <a:solidFill>
                  <a:schemeClr val="accent1"/>
                </a:solidFill>
              </a:rPr>
            </a:br>
            <a:r>
              <a:rPr lang="en-US" sz="4000" kern="1200" dirty="0">
                <a:solidFill>
                  <a:schemeClr val="accent1"/>
                </a:solidFill>
              </a:rPr>
              <a:t>Individuals</a:t>
            </a:r>
          </a:p>
        </p:txBody>
      </p:sp>
      <p:grpSp>
        <p:nvGrpSpPr>
          <p:cNvPr id="35" name="Group 34">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6" name="Rectangle 35">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1AD4DEE2-7EBC-416C-82B0-35DA4E1A6DA5}"/>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1900" b="1" i="0">
                <a:effectLst/>
                <a:latin typeface="+mn-lt"/>
                <a:cs typeface="+mn-cs"/>
              </a:rPr>
              <a:t>Don’t:</a:t>
            </a:r>
          </a:p>
          <a:p>
            <a:pPr indent="-228600">
              <a:lnSpc>
                <a:spcPct val="90000"/>
              </a:lnSpc>
              <a:buFont typeface="Arial" panose="020B0604020202020204" pitchFamily="34" charset="0"/>
              <a:buChar char="•"/>
            </a:pPr>
            <a:r>
              <a:rPr lang="en-US" sz="1900" b="0" i="0">
                <a:effectLst/>
                <a:latin typeface="+mn-lt"/>
                <a:cs typeface="+mn-cs"/>
              </a:rPr>
              <a:t>1. Remain silent in the face of injustice</a:t>
            </a:r>
          </a:p>
          <a:p>
            <a:pPr indent="-228600">
              <a:lnSpc>
                <a:spcPct val="90000"/>
              </a:lnSpc>
              <a:buFont typeface="Arial" panose="020B0604020202020204" pitchFamily="34" charset="0"/>
              <a:buChar char="•"/>
            </a:pPr>
            <a:r>
              <a:rPr lang="en-US" sz="1900" b="0" i="0">
                <a:effectLst/>
                <a:latin typeface="+mn-lt"/>
                <a:cs typeface="+mn-cs"/>
              </a:rPr>
              <a:t>2. Be defensive</a:t>
            </a:r>
          </a:p>
          <a:p>
            <a:pPr indent="-228600">
              <a:lnSpc>
                <a:spcPct val="90000"/>
              </a:lnSpc>
              <a:buFont typeface="Arial" panose="020B0604020202020204" pitchFamily="34" charset="0"/>
              <a:buChar char="•"/>
            </a:pPr>
            <a:r>
              <a:rPr lang="en-US" sz="1900" b="0" i="0">
                <a:effectLst/>
                <a:latin typeface="+mn-lt"/>
                <a:cs typeface="+mn-cs"/>
              </a:rPr>
              <a:t>3. Expect Black individuals or youth to educate you. This is potentially retraumatizing</a:t>
            </a:r>
          </a:p>
          <a:p>
            <a:pPr indent="-228600">
              <a:lnSpc>
                <a:spcPct val="90000"/>
              </a:lnSpc>
              <a:buFont typeface="Arial" panose="020B0604020202020204" pitchFamily="34" charset="0"/>
              <a:buChar char="•"/>
            </a:pPr>
            <a:r>
              <a:rPr lang="en-US" sz="1900" b="0" i="0">
                <a:effectLst/>
                <a:latin typeface="+mn-lt"/>
                <a:cs typeface="+mn-cs"/>
              </a:rPr>
              <a:t>4. Participate in performative allyship</a:t>
            </a:r>
          </a:p>
          <a:p>
            <a:pPr indent="-228600">
              <a:lnSpc>
                <a:spcPct val="90000"/>
              </a:lnSpc>
              <a:buFont typeface="Arial" panose="020B0604020202020204" pitchFamily="34" charset="0"/>
              <a:buChar char="•"/>
            </a:pPr>
            <a:r>
              <a:rPr lang="en-US" sz="1900" b="0" i="0">
                <a:effectLst/>
                <a:latin typeface="+mn-lt"/>
                <a:cs typeface="+mn-cs"/>
              </a:rPr>
              <a:t>5. Share viral recordings of Black individuals being brutalized</a:t>
            </a:r>
          </a:p>
          <a:p>
            <a:pPr indent="-228600">
              <a:lnSpc>
                <a:spcPct val="90000"/>
              </a:lnSpc>
              <a:buFont typeface="Arial" panose="020B0604020202020204" pitchFamily="34" charset="0"/>
              <a:buChar char="•"/>
            </a:pPr>
            <a:r>
              <a:rPr lang="en-US" sz="1900" b="0" i="0">
                <a:effectLst/>
                <a:latin typeface="+mn-lt"/>
                <a:cs typeface="+mn-cs"/>
              </a:rPr>
              <a:t>6. Assume that every Black person is impacted in the same way or needs the same kind of support</a:t>
            </a:r>
          </a:p>
          <a:p>
            <a:pPr indent="-228600">
              <a:lnSpc>
                <a:spcPct val="90000"/>
              </a:lnSpc>
              <a:buFont typeface="Arial" panose="020B0604020202020204" pitchFamily="34" charset="0"/>
              <a:buChar char="•"/>
            </a:pPr>
            <a:endParaRPr lang="en-US" sz="1900">
              <a:latin typeface="+mn-lt"/>
              <a:cs typeface="+mn-cs"/>
            </a:endParaRPr>
          </a:p>
        </p:txBody>
      </p:sp>
    </p:spTree>
    <p:extLst>
      <p:ext uri="{BB962C8B-B14F-4D97-AF65-F5344CB8AC3E}">
        <p14:creationId xmlns:p14="http://schemas.microsoft.com/office/powerpoint/2010/main" val="3838702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4BE849-A421-4967-960B-3D0F1BB17248}"/>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We All Have Bias</a:t>
            </a:r>
          </a:p>
        </p:txBody>
      </p:sp>
      <p:grpSp>
        <p:nvGrpSpPr>
          <p:cNvPr id="19" name="Group 18">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0" name="Rectangle 19">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DE2B3119-46DC-4B5D-BB47-2B91F0DEC4BF}"/>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marL="109538" indent="-228600">
              <a:lnSpc>
                <a:spcPct val="90000"/>
              </a:lnSpc>
              <a:buFont typeface="Arial" panose="020B0604020202020204" pitchFamily="34" charset="0"/>
              <a:buChar char="•"/>
            </a:pPr>
            <a:r>
              <a:rPr lang="en-US" sz="2400" dirty="0"/>
              <a:t>“I have been having some stomach issues for a couple weeks, I see my primary doctor they give me a prescription to see a specialist. The doctor tells me its best to get someone else to take a look at the symptoms. I make the appointment on the phone and head to the office the next day. I wait in the room and the doctor walks in with the white coat, clipboard, etc..</a:t>
            </a:r>
          </a:p>
          <a:p>
            <a:pPr marL="109538" indent="-228600">
              <a:lnSpc>
                <a:spcPct val="90000"/>
              </a:lnSpc>
              <a:buFont typeface="Arial" panose="020B0604020202020204" pitchFamily="34" charset="0"/>
              <a:buChar char="•"/>
            </a:pPr>
            <a:endParaRPr lang="en-US" sz="2400" dirty="0">
              <a:latin typeface="+mn-lt"/>
              <a:cs typeface="+mn-cs"/>
            </a:endParaRPr>
          </a:p>
        </p:txBody>
      </p:sp>
    </p:spTree>
    <p:extLst>
      <p:ext uri="{BB962C8B-B14F-4D97-AF65-F5344CB8AC3E}">
        <p14:creationId xmlns:p14="http://schemas.microsoft.com/office/powerpoint/2010/main" val="3662846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522B21E-B2B9-4C72-9A71-C87EFD1374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EB7D2A2-F448-44D4-938C-DC84CBCB3B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871AEA07-1E14-44B4-8E55-64EF049CD6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A73224-663B-43AC-8E30-FBD28934E177}"/>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5000" kern="1200" dirty="0">
                <a:solidFill>
                  <a:schemeClr val="accent1"/>
                </a:solidFill>
              </a:rPr>
              <a:t>Which Gender Did You Picture in Your Mind</a:t>
            </a:r>
            <a:br>
              <a:rPr lang="en-US" sz="5000" kern="1200" dirty="0">
                <a:solidFill>
                  <a:schemeClr val="accent1"/>
                </a:solidFill>
              </a:rPr>
            </a:br>
            <a:r>
              <a:rPr lang="en-US" sz="5000" kern="1200" dirty="0">
                <a:solidFill>
                  <a:schemeClr val="accent1"/>
                </a:solidFill>
              </a:rPr>
              <a:t>Male or Female </a:t>
            </a:r>
          </a:p>
        </p:txBody>
      </p:sp>
      <p:cxnSp>
        <p:nvCxnSpPr>
          <p:cNvPr id="28" name="Straight Connector 27">
            <a:extLst>
              <a:ext uri="{FF2B5EF4-FFF2-40B4-BE49-F238E27FC236}">
                <a16:creationId xmlns:a16="http://schemas.microsoft.com/office/drawing/2014/main" id="{F7C8EA93-3210-4C62-99E9-153C275E3A8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3491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F629C8-0136-438B-A388-73EF8424B3B8}"/>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Listen, Learn, Reflect</a:t>
            </a:r>
          </a:p>
        </p:txBody>
      </p:sp>
      <p:grpSp>
        <p:nvGrpSpPr>
          <p:cNvPr id="19" name="Group 18">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0" name="Rectangle 19">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57BFCACE-33F2-4ED0-866A-1EBE51731F2E}"/>
              </a:ext>
            </a:extLst>
          </p:cNvPr>
          <p:cNvSpPr>
            <a:spLocks noGrp="1"/>
          </p:cNvSpPr>
          <p:nvPr>
            <p:ph type="body" sz="quarter" idx="11"/>
          </p:nvPr>
        </p:nvSpPr>
        <p:spPr>
          <a:xfrm>
            <a:off x="793660" y="2599509"/>
            <a:ext cx="10143668" cy="3435531"/>
          </a:xfrm>
        </p:spPr>
        <p:txBody>
          <a:bodyPr vert="horz" lIns="91440" tIns="45720" rIns="91440" bIns="45720" rtlCol="0" anchor="ctr">
            <a:normAutofit/>
          </a:bodyPr>
          <a:lstStyle/>
          <a:p>
            <a:pPr marL="109538" indent="-228600">
              <a:lnSpc>
                <a:spcPct val="90000"/>
              </a:lnSpc>
              <a:buFont typeface="Arial" panose="020B0604020202020204" pitchFamily="34" charset="0"/>
              <a:buChar char="•"/>
            </a:pPr>
            <a:r>
              <a:rPr lang="en-US" sz="4000" dirty="0"/>
              <a:t>Be open to conversations that may create feelings of guilt, or shame or just a general unease that is the least that can be done to move in the direction of healing </a:t>
            </a:r>
          </a:p>
        </p:txBody>
      </p:sp>
    </p:spTree>
    <p:extLst>
      <p:ext uri="{BB962C8B-B14F-4D97-AF65-F5344CB8AC3E}">
        <p14:creationId xmlns:p14="http://schemas.microsoft.com/office/powerpoint/2010/main" val="3610668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58A14AF-9FB5-4CC7-BA35-E8E85D3EDF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a:extLst>
              <a:ext uri="{FF2B5EF4-FFF2-40B4-BE49-F238E27FC236}">
                <a16:creationId xmlns:a16="http://schemas.microsoft.com/office/drawing/2014/main" id="{A7E22F44-EF6B-41DE-BFE8-6B79E5AE5737}"/>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5000" kern="1200" dirty="0">
                <a:solidFill>
                  <a:schemeClr val="accent1"/>
                </a:solidFill>
              </a:rPr>
              <a:t>We All Have Bias </a:t>
            </a:r>
          </a:p>
        </p:txBody>
      </p:sp>
      <p:sp>
        <p:nvSpPr>
          <p:cNvPr id="31" name="Rectangle 30">
            <a:extLst>
              <a:ext uri="{FF2B5EF4-FFF2-40B4-BE49-F238E27FC236}">
                <a16:creationId xmlns:a16="http://schemas.microsoft.com/office/drawing/2014/main" id="{3A9A4357-BD1D-4622-A4FE-766E6AB8DE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Placeholder 2">
            <a:extLst>
              <a:ext uri="{FF2B5EF4-FFF2-40B4-BE49-F238E27FC236}">
                <a16:creationId xmlns:a16="http://schemas.microsoft.com/office/drawing/2014/main" id="{26899C95-F237-427A-B54B-C0709C3E1C83}"/>
              </a:ext>
            </a:extLst>
          </p:cNvPr>
          <p:cNvSpPr>
            <a:spLocks noGrp="1"/>
          </p:cNvSpPr>
          <p:nvPr>
            <p:ph type="body" sz="quarter" idx="11"/>
          </p:nvPr>
        </p:nvSpPr>
        <p:spPr>
          <a:xfrm>
            <a:off x="793661" y="2599509"/>
            <a:ext cx="4530898" cy="3639450"/>
          </a:xfrm>
        </p:spPr>
        <p:txBody>
          <a:bodyPr vert="horz" lIns="91440" tIns="45720" rIns="91440" bIns="45720" rtlCol="0" anchor="ctr">
            <a:normAutofit lnSpcReduction="10000"/>
          </a:bodyPr>
          <a:lstStyle/>
          <a:p>
            <a:pPr marL="109538" indent="0">
              <a:lnSpc>
                <a:spcPct val="90000"/>
              </a:lnSpc>
              <a:buNone/>
            </a:pPr>
            <a:endParaRPr lang="en-US" sz="2000" b="0" i="0" dirty="0">
              <a:effectLst/>
              <a:latin typeface="+mn-lt"/>
              <a:cs typeface="+mn-cs"/>
            </a:endParaRPr>
          </a:p>
          <a:p>
            <a:pPr indent="-228600">
              <a:lnSpc>
                <a:spcPct val="90000"/>
              </a:lnSpc>
              <a:buFont typeface="Arial" panose="020B0604020202020204" pitchFamily="34" charset="0"/>
              <a:buChar char="•"/>
            </a:pPr>
            <a:r>
              <a:rPr lang="en-US" sz="2800" b="0" i="0" dirty="0">
                <a:effectLst/>
              </a:rPr>
              <a:t>In social identity theory, an implicit bias/unconscious bias, or implicit stereotype, is the unconscious attribution of particular qualities by an individual to a member of some social out group.</a:t>
            </a:r>
            <a:endParaRPr lang="en-US" sz="2800" dirty="0"/>
          </a:p>
        </p:txBody>
      </p:sp>
      <p:pic>
        <p:nvPicPr>
          <p:cNvPr id="4" name="Online Media 3" title="TED TALKS LIVE Short - Unconscious Bias">
            <a:hlinkClick r:id="" action="ppaction://media"/>
            <a:extLst>
              <a:ext uri="{FF2B5EF4-FFF2-40B4-BE49-F238E27FC236}">
                <a16:creationId xmlns:a16="http://schemas.microsoft.com/office/drawing/2014/main" id="{23C29BA3-7406-48E0-AAB4-207F97CFD5CE}"/>
              </a:ext>
            </a:extLst>
          </p:cNvPr>
          <p:cNvPicPr>
            <a:picLocks noRot="1" noChangeAspect="1"/>
          </p:cNvPicPr>
          <p:nvPr>
            <a:videoFile r:link="rId1"/>
          </p:nvPr>
        </p:nvPicPr>
        <p:blipFill>
          <a:blip r:embed="rId3"/>
          <a:stretch>
            <a:fillRect/>
          </a:stretch>
        </p:blipFill>
        <p:spPr>
          <a:xfrm>
            <a:off x="5911532" y="2892862"/>
            <a:ext cx="5150277" cy="2897030"/>
          </a:xfrm>
          <a:prstGeom prst="rect">
            <a:avLst/>
          </a:prstGeom>
        </p:spPr>
      </p:pic>
      <p:sp>
        <p:nvSpPr>
          <p:cNvPr id="35" name="Rectangle 34">
            <a:extLst>
              <a:ext uri="{FF2B5EF4-FFF2-40B4-BE49-F238E27FC236}">
                <a16:creationId xmlns:a16="http://schemas.microsoft.com/office/drawing/2014/main" id="{E6995CE5-F890-4ABA-82A2-26507CE8D2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8294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058A14AF-9FB5-4CC7-BA35-E8E85D3EDF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F8DB14-0965-486A-9FC0-63ECEDB329CF}"/>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5000" kern="1200" dirty="0">
                <a:solidFill>
                  <a:schemeClr val="accent1"/>
                </a:solidFill>
              </a:rPr>
              <a:t>Connection Circles </a:t>
            </a:r>
          </a:p>
        </p:txBody>
      </p:sp>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2">
            <a:extLst>
              <a:ext uri="{FF2B5EF4-FFF2-40B4-BE49-F238E27FC236}">
                <a16:creationId xmlns:a16="http://schemas.microsoft.com/office/drawing/2014/main" id="{DB2A103E-0AC7-4098-B7ED-4D4ADA11E616}"/>
              </a:ext>
            </a:extLst>
          </p:cNvPr>
          <p:cNvSpPr>
            <a:spLocks noGrp="1"/>
          </p:cNvSpPr>
          <p:nvPr>
            <p:ph type="body" sz="quarter" idx="11"/>
          </p:nvPr>
        </p:nvSpPr>
        <p:spPr>
          <a:xfrm>
            <a:off x="793661" y="2599509"/>
            <a:ext cx="4530898" cy="3639450"/>
          </a:xfrm>
        </p:spPr>
        <p:txBody>
          <a:bodyPr vert="horz" lIns="91440" tIns="45720" rIns="91440" bIns="45720" rtlCol="0" anchor="ctr">
            <a:normAutofit/>
          </a:bodyPr>
          <a:lstStyle/>
          <a:p>
            <a:pPr indent="-228600">
              <a:lnSpc>
                <a:spcPct val="90000"/>
              </a:lnSpc>
              <a:buFont typeface="Arial" panose="020B0604020202020204" pitchFamily="34" charset="0"/>
              <a:buChar char="•"/>
            </a:pPr>
            <a:r>
              <a:rPr lang="en-US" sz="2000" b="0" i="0">
                <a:effectLst/>
                <a:latin typeface="+mn-lt"/>
                <a:cs typeface="+mn-cs"/>
              </a:rPr>
              <a:t>Connection circles are a relationship building process used to promote understanding, share experiences, build relationships, and establish a circle practice.</a:t>
            </a:r>
          </a:p>
          <a:p>
            <a:pPr indent="-228600">
              <a:lnSpc>
                <a:spcPct val="90000"/>
              </a:lnSpc>
              <a:buFont typeface="Arial" panose="020B0604020202020204" pitchFamily="34" charset="0"/>
              <a:buChar char="•"/>
            </a:pPr>
            <a:r>
              <a:rPr lang="en-US" sz="2000" b="0" i="0">
                <a:effectLst/>
                <a:latin typeface="+mn-lt"/>
                <a:cs typeface="+mn-cs"/>
              </a:rPr>
              <a:t>Connection circles are a relationship building process used to promote understanding, share experiences, build relationships, and establish a circle practice. </a:t>
            </a:r>
            <a:endParaRPr lang="en-US" sz="2000">
              <a:latin typeface="+mn-lt"/>
              <a:cs typeface="+mn-cs"/>
            </a:endParaRPr>
          </a:p>
        </p:txBody>
      </p:sp>
      <p:pic>
        <p:nvPicPr>
          <p:cNvPr id="14" name="Graphic 13" descr="Cycle with People">
            <a:extLst>
              <a:ext uri="{FF2B5EF4-FFF2-40B4-BE49-F238E27FC236}">
                <a16:creationId xmlns:a16="http://schemas.microsoft.com/office/drawing/2014/main" id="{B86EB83F-8A68-4185-A79D-7AA8062BA0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29548" y="2484255"/>
            <a:ext cx="3714244" cy="3714244"/>
          </a:xfrm>
          <a:prstGeom prst="rect">
            <a:avLst/>
          </a:prstGeom>
        </p:spPr>
      </p:pic>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8449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45B1D5C-0827-4AF0-8186-11FC5A8B8B9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418253-4404-4DCB-91C6-3116409B157F}"/>
              </a:ext>
            </a:extLst>
          </p:cNvPr>
          <p:cNvSpPr>
            <a:spLocks noGrp="1"/>
          </p:cNvSpPr>
          <p:nvPr>
            <p:ph type="title"/>
          </p:nvPr>
        </p:nvSpPr>
        <p:spPr>
          <a:xfrm>
            <a:off x="9267909" y="2023110"/>
            <a:ext cx="2469624" cy="2846070"/>
          </a:xfrm>
        </p:spPr>
        <p:txBody>
          <a:bodyPr vert="horz" lIns="91440" tIns="45720" rIns="91440" bIns="45720" rtlCol="0" anchor="ctr">
            <a:normAutofit/>
          </a:bodyPr>
          <a:lstStyle/>
          <a:p>
            <a:r>
              <a:rPr lang="en-US" sz="3200" dirty="0">
                <a:solidFill>
                  <a:schemeClr val="accent1"/>
                </a:solidFill>
              </a:rPr>
              <a:t>Thoughts or Questions?</a:t>
            </a:r>
          </a:p>
        </p:txBody>
      </p:sp>
      <p:sp>
        <p:nvSpPr>
          <p:cNvPr id="21" name="Rectangle 20">
            <a:extLst>
              <a:ext uri="{FF2B5EF4-FFF2-40B4-BE49-F238E27FC236}">
                <a16:creationId xmlns:a16="http://schemas.microsoft.com/office/drawing/2014/main" id="{99413ED5-9ED4-4772-BCE4-2BCAE6B12E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04357C93-F0CB-4A1C-8F77-4E906378981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6818BBC-9957-4D37-9D89-1D46FEBD4B96}"/>
              </a:ext>
            </a:extLst>
          </p:cNvPr>
          <p:cNvPicPr>
            <a:picLocks noChangeAspect="1"/>
          </p:cNvPicPr>
          <p:nvPr/>
        </p:nvPicPr>
        <p:blipFill rotWithShape="1">
          <a:blip r:embed="rId2"/>
          <a:srcRect l="10953" r="-1" b="-1"/>
          <a:stretch/>
        </p:blipFill>
        <p:spPr>
          <a:xfrm>
            <a:off x="545238" y="858525"/>
            <a:ext cx="7608304" cy="5211906"/>
          </a:xfrm>
          <a:prstGeom prst="rect">
            <a:avLst/>
          </a:prstGeom>
        </p:spPr>
      </p:pic>
      <p:sp>
        <p:nvSpPr>
          <p:cNvPr id="25" name="Rectangle 24">
            <a:extLst>
              <a:ext uri="{FF2B5EF4-FFF2-40B4-BE49-F238E27FC236}">
                <a16:creationId xmlns:a16="http://schemas.microsoft.com/office/drawing/2014/main" id="{90F533E9-6690-41A8-A372-4C6C622D02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2858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41">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D2A362-1A7C-4570-B4B4-C0E6512E8143}"/>
              </a:ext>
            </a:extLst>
          </p:cNvPr>
          <p:cNvSpPr>
            <a:spLocks noGrp="1"/>
          </p:cNvSpPr>
          <p:nvPr>
            <p:ph type="title"/>
          </p:nvPr>
        </p:nvSpPr>
        <p:spPr>
          <a:xfrm>
            <a:off x="808638" y="386930"/>
            <a:ext cx="9236700" cy="1188950"/>
          </a:xfrm>
        </p:spPr>
        <p:txBody>
          <a:bodyPr vert="horz" lIns="91440" tIns="45720" rIns="91440" bIns="45720" rtlCol="0" anchor="b">
            <a:normAutofit/>
          </a:bodyPr>
          <a:lstStyle/>
          <a:p>
            <a:r>
              <a:rPr lang="en-US" sz="5000" kern="1200" dirty="0">
                <a:solidFill>
                  <a:schemeClr val="accent1"/>
                </a:solidFill>
              </a:rPr>
              <a:t>Defining Collective Trauma</a:t>
            </a:r>
          </a:p>
        </p:txBody>
      </p:sp>
      <p:grpSp>
        <p:nvGrpSpPr>
          <p:cNvPr id="40" name="Group 43">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41" name="Rectangle 44">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5">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7">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429A729-34D4-41DF-849D-B10ABDD86EB8}"/>
              </a:ext>
            </a:extLst>
          </p:cNvPr>
          <p:cNvSpPr txBox="1"/>
          <p:nvPr/>
        </p:nvSpPr>
        <p:spPr>
          <a:xfrm>
            <a:off x="793660" y="2345029"/>
            <a:ext cx="10143668" cy="4147846"/>
          </a:xfrm>
          <a:prstGeom prst="rect">
            <a:avLst/>
          </a:prstGeom>
        </p:spPr>
        <p:txBody>
          <a:bodyPr vert="horz" lIns="91440" tIns="45720" rIns="91440" bIns="45720" rtlCol="0" anchor="ctr">
            <a:normAutofit lnSpcReduction="10000"/>
          </a:bodyPr>
          <a:lstStyle/>
          <a:p>
            <a:pPr indent="-228600">
              <a:lnSpc>
                <a:spcPct val="90000"/>
              </a:lnSpc>
              <a:spcAft>
                <a:spcPts val="600"/>
              </a:spcAft>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Collective trauma refers to the psychological upheaval that is shared by a group of people who all experience an event. This type of trauma can affect groups of people of any size, including entire nations or societies.</a:t>
            </a:r>
            <a:r>
              <a:rPr lang="en-US" sz="2200" dirty="0">
                <a:latin typeface="Arial" panose="020B0604020202020204" pitchFamily="34" charset="0"/>
                <a:cs typeface="Arial" panose="020B0604020202020204" pitchFamily="34" charset="0"/>
              </a:rPr>
              <a:t> </a:t>
            </a:r>
          </a:p>
          <a:p>
            <a:pPr indent="-228600">
              <a:lnSpc>
                <a:spcPct val="90000"/>
              </a:lnSpc>
              <a:spcAft>
                <a:spcPts val="600"/>
              </a:spcAft>
              <a:buFont typeface="Arial" panose="020B0604020202020204" pitchFamily="34" charset="0"/>
              <a:buChar char="•"/>
            </a:pPr>
            <a:r>
              <a:rPr lang="en-US" sz="2200" dirty="0">
                <a:latin typeface="Arial" panose="020B0604020202020204" pitchFamily="34" charset="0"/>
                <a:cs typeface="Arial" panose="020B0604020202020204" pitchFamily="34" charset="0"/>
              </a:rPr>
              <a:t>(Rice and Grooves 2005)</a:t>
            </a:r>
          </a:p>
          <a:p>
            <a:pPr indent="-228600">
              <a:lnSpc>
                <a:spcPct val="90000"/>
              </a:lnSpc>
              <a:spcAft>
                <a:spcPts val="600"/>
              </a:spcAft>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indent="-228600" fontAlgn="base">
              <a:lnSpc>
                <a:spcPct val="90000"/>
              </a:lnSpc>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Some examples include:</a:t>
            </a:r>
            <a:r>
              <a:rPr lang="en-US" sz="2200" b="0" i="0" u="none" strike="noStrike" baseline="30000" dirty="0">
                <a:effectLst/>
                <a:latin typeface="Arial" panose="020B0604020202020204" pitchFamily="34" charset="0"/>
                <a:cs typeface="Arial" panose="020B0604020202020204" pitchFamily="34" charset="0"/>
              </a:rPr>
              <a:t>1</a:t>
            </a:r>
            <a:r>
              <a:rPr lang="en-US" sz="2200" b="0" i="0" dirty="0">
                <a:effectLst/>
                <a:latin typeface="Arial" panose="020B0604020202020204" pitchFamily="34" charset="0"/>
                <a:cs typeface="Arial" panose="020B0604020202020204" pitchFamily="34" charset="0"/>
              </a:rPr>
              <a:t>﻿</a:t>
            </a:r>
          </a:p>
          <a:p>
            <a:pPr indent="-228600" fontAlgn="base">
              <a:lnSpc>
                <a:spcPct val="90000"/>
              </a:lnSpc>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Wars/military conflict</a:t>
            </a:r>
          </a:p>
          <a:p>
            <a:pPr indent="-228600" fontAlgn="base">
              <a:lnSpc>
                <a:spcPct val="90000"/>
              </a:lnSpc>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Terrorist attacks</a:t>
            </a:r>
          </a:p>
          <a:p>
            <a:pPr indent="-228600" fontAlgn="base">
              <a:lnSpc>
                <a:spcPct val="90000"/>
              </a:lnSpc>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Natural disasters</a:t>
            </a:r>
          </a:p>
          <a:p>
            <a:pPr indent="-228600" fontAlgn="base">
              <a:lnSpc>
                <a:spcPct val="90000"/>
              </a:lnSpc>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Economic disasters</a:t>
            </a:r>
          </a:p>
          <a:p>
            <a:pPr indent="-228600" fontAlgn="base">
              <a:lnSpc>
                <a:spcPct val="90000"/>
              </a:lnSpc>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Mass shootings/violence</a:t>
            </a:r>
          </a:p>
          <a:p>
            <a:pPr indent="-228600" fontAlgn="base">
              <a:lnSpc>
                <a:spcPct val="90000"/>
              </a:lnSpc>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Genocide</a:t>
            </a:r>
          </a:p>
          <a:p>
            <a:pPr indent="-228600" fontAlgn="base">
              <a:lnSpc>
                <a:spcPct val="90000"/>
              </a:lnSpc>
              <a:buFont typeface="Arial" panose="020B0604020202020204" pitchFamily="34" charset="0"/>
              <a:buChar char="•"/>
            </a:pPr>
            <a:r>
              <a:rPr lang="en-US" sz="2200" b="0" i="0" dirty="0">
                <a:effectLst/>
                <a:latin typeface="Arial" panose="020B0604020202020204" pitchFamily="34" charset="0"/>
                <a:cs typeface="Arial" panose="020B0604020202020204" pitchFamily="34" charset="0"/>
              </a:rPr>
              <a:t>Pandemics</a:t>
            </a:r>
          </a:p>
          <a:p>
            <a:pPr indent="-228600">
              <a:lnSpc>
                <a:spcPct val="90000"/>
              </a:lnSpc>
              <a:spcAft>
                <a:spcPts val="600"/>
              </a:spcAft>
              <a:buFont typeface="Arial" panose="020B0604020202020204" pitchFamily="34" charset="0"/>
              <a:buChar char="•"/>
            </a:pPr>
            <a:endParaRPr lang="en-US" sz="1700" dirty="0"/>
          </a:p>
        </p:txBody>
      </p:sp>
      <p:pic>
        <p:nvPicPr>
          <p:cNvPr id="8" name="Picture 7">
            <a:extLst>
              <a:ext uri="{FF2B5EF4-FFF2-40B4-BE49-F238E27FC236}">
                <a16:creationId xmlns:a16="http://schemas.microsoft.com/office/drawing/2014/main" id="{A00753FC-0E31-4E76-A2BF-597F137B620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37227" y="6492875"/>
            <a:ext cx="1865585" cy="273366"/>
          </a:xfrm>
          <a:prstGeom prst="rect">
            <a:avLst/>
          </a:prstGeom>
        </p:spPr>
      </p:pic>
    </p:spTree>
    <p:extLst>
      <p:ext uri="{BB962C8B-B14F-4D97-AF65-F5344CB8AC3E}">
        <p14:creationId xmlns:p14="http://schemas.microsoft.com/office/powerpoint/2010/main" val="3053314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A7895A40-19A4-42D6-9D30-DBC1E8002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2F429C4-ABC9-46FC-818A-B5429CDE4A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CEF98E4-3709-4952-8F42-2305CCE34F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F10BCCF5-D685-47FF-B675-647EAEB72C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314D62-4BF3-466C-A00A-09E8D99F5A4F}"/>
              </a:ext>
            </a:extLst>
          </p:cNvPr>
          <p:cNvSpPr>
            <a:spLocks noGrp="1"/>
          </p:cNvSpPr>
          <p:nvPr>
            <p:ph type="title"/>
          </p:nvPr>
        </p:nvSpPr>
        <p:spPr>
          <a:xfrm>
            <a:off x="987689" y="3071183"/>
            <a:ext cx="9910296" cy="2590027"/>
          </a:xfrm>
        </p:spPr>
        <p:txBody>
          <a:bodyPr vert="horz" lIns="91440" tIns="45720" rIns="91440" bIns="45720" rtlCol="0" anchor="t">
            <a:normAutofit/>
          </a:bodyPr>
          <a:lstStyle/>
          <a:p>
            <a:r>
              <a:rPr lang="en-US" sz="8000" kern="1200" dirty="0">
                <a:solidFill>
                  <a:schemeClr val="accent1"/>
                </a:solidFill>
                <a:latin typeface="+mj-lt"/>
                <a:ea typeface="+mj-ea"/>
                <a:cs typeface="+mj-cs"/>
              </a:rPr>
              <a:t>Thank You!</a:t>
            </a:r>
          </a:p>
        </p:txBody>
      </p:sp>
      <p:sp>
        <p:nvSpPr>
          <p:cNvPr id="47" name="Rectangle 46">
            <a:extLst>
              <a:ext uri="{FF2B5EF4-FFF2-40B4-BE49-F238E27FC236}">
                <a16:creationId xmlns:a16="http://schemas.microsoft.com/office/drawing/2014/main" id="{B0EE8A42-107A-4D4C-8D56-BBAE95C7FC0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47840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058A14AF-9FB5-4CC7-BA35-E8E85D3EDF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5D0887-F28C-4A40-8D65-67C96A6F7580}"/>
              </a:ext>
            </a:extLst>
          </p:cNvPr>
          <p:cNvSpPr>
            <a:spLocks noGrp="1"/>
          </p:cNvSpPr>
          <p:nvPr>
            <p:ph type="title"/>
          </p:nvPr>
        </p:nvSpPr>
        <p:spPr>
          <a:xfrm>
            <a:off x="793662" y="386930"/>
            <a:ext cx="10066122" cy="1298448"/>
          </a:xfrm>
        </p:spPr>
        <p:txBody>
          <a:bodyPr anchor="b">
            <a:normAutofit/>
          </a:bodyPr>
          <a:lstStyle/>
          <a:p>
            <a:r>
              <a:rPr lang="en-US" sz="5000" dirty="0">
                <a:solidFill>
                  <a:schemeClr val="accent1"/>
                </a:solidFill>
              </a:rPr>
              <a:t>References</a:t>
            </a:r>
            <a:r>
              <a:rPr lang="en-US" sz="5000" dirty="0">
                <a:solidFill>
                  <a:schemeClr val="tx1"/>
                </a:solidFill>
              </a:rPr>
              <a:t> </a:t>
            </a:r>
            <a:r>
              <a:rPr lang="en-US" sz="5000" dirty="0"/>
              <a:t> </a:t>
            </a:r>
          </a:p>
        </p:txBody>
      </p:sp>
      <p:sp>
        <p:nvSpPr>
          <p:cNvPr id="28" name="Rectangle 27">
            <a:extLst>
              <a:ext uri="{FF2B5EF4-FFF2-40B4-BE49-F238E27FC236}">
                <a16:creationId xmlns:a16="http://schemas.microsoft.com/office/drawing/2014/main" id="{3A9A4357-BD1D-4622-A4FE-766E6AB8DE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13">
            <a:extLst>
              <a:ext uri="{FF2B5EF4-FFF2-40B4-BE49-F238E27FC236}">
                <a16:creationId xmlns:a16="http://schemas.microsoft.com/office/drawing/2014/main" id="{6773B626-DF46-4137-BA14-EF8FC8B70E94}"/>
              </a:ext>
            </a:extLst>
          </p:cNvPr>
          <p:cNvSpPr>
            <a:spLocks noGrp="1"/>
          </p:cNvSpPr>
          <p:nvPr>
            <p:ph idx="1"/>
          </p:nvPr>
        </p:nvSpPr>
        <p:spPr>
          <a:xfrm>
            <a:off x="793661" y="2599509"/>
            <a:ext cx="4530898" cy="3639450"/>
          </a:xfrm>
        </p:spPr>
        <p:txBody>
          <a:bodyPr anchor="ctr">
            <a:normAutofit/>
          </a:bodyPr>
          <a:lstStyle/>
          <a:p>
            <a:pPr>
              <a:lnSpc>
                <a:spcPct val="90000"/>
              </a:lnSpc>
            </a:pPr>
            <a:r>
              <a:rPr lang="en-US" sz="2000"/>
              <a:t>Harrell, S. P. (2000). A multidimensional conceptualization of racism-related stress: Implications for the well-being of people of color. American Journal of Orthopsychiatry, 70(1), 42-57. </a:t>
            </a: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90000"/>
              </a:lnSpc>
            </a:pPr>
            <a:r>
              <a:rPr lang="en-US" sz="2000"/>
              <a:t>Keengwe, J. (2010). Fostering cross cultural competence in preservice teachers through multicultural education experiences. Early Childhood Education Journal, 38(3), 197-204.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US" sz="2000"/>
          </a:p>
        </p:txBody>
      </p:sp>
      <p:pic>
        <p:nvPicPr>
          <p:cNvPr id="6" name="Content Placeholder 5">
            <a:extLst>
              <a:ext uri="{FF2B5EF4-FFF2-40B4-BE49-F238E27FC236}">
                <a16:creationId xmlns:a16="http://schemas.microsoft.com/office/drawing/2014/main" id="{7BF01BAA-78D0-446A-82E5-EB527DE493E8}"/>
              </a:ext>
            </a:extLst>
          </p:cNvPr>
          <p:cNvPicPr>
            <a:picLocks noChangeAspect="1"/>
          </p:cNvPicPr>
          <p:nvPr/>
        </p:nvPicPr>
        <p:blipFill>
          <a:blip r:embed="rId2"/>
          <a:stretch>
            <a:fillRect/>
          </a:stretch>
        </p:blipFill>
        <p:spPr>
          <a:xfrm>
            <a:off x="5412666" y="2416629"/>
            <a:ext cx="5833612" cy="3639450"/>
          </a:xfrm>
          <a:prstGeom prst="rect">
            <a:avLst/>
          </a:prstGeom>
        </p:spPr>
      </p:pic>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8780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822F05-E96D-48DC-9700-6D7904B39730}"/>
              </a:ext>
            </a:extLst>
          </p:cNvPr>
          <p:cNvSpPr>
            <a:spLocks noGrp="1"/>
          </p:cNvSpPr>
          <p:nvPr>
            <p:ph type="title"/>
          </p:nvPr>
        </p:nvSpPr>
        <p:spPr>
          <a:xfrm>
            <a:off x="808638" y="386930"/>
            <a:ext cx="9236700" cy="1188950"/>
          </a:xfrm>
        </p:spPr>
        <p:txBody>
          <a:bodyPr anchor="b">
            <a:normAutofit/>
          </a:bodyPr>
          <a:lstStyle/>
          <a:p>
            <a:r>
              <a:rPr lang="en-US" sz="5000" dirty="0">
                <a:solidFill>
                  <a:schemeClr val="accent1"/>
                </a:solidFill>
              </a:rPr>
              <a:t>Impacts of Collective Trauma</a:t>
            </a:r>
          </a:p>
        </p:txBody>
      </p:sp>
      <p:grpSp>
        <p:nvGrpSpPr>
          <p:cNvPr id="19" name="Group 18">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0" name="Rectangle 19">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E0FF7DF-F47E-41AF-A351-DB8AFF9F8334}"/>
              </a:ext>
            </a:extLst>
          </p:cNvPr>
          <p:cNvSpPr>
            <a:spLocks noGrp="1"/>
          </p:cNvSpPr>
          <p:nvPr>
            <p:ph idx="1"/>
          </p:nvPr>
        </p:nvSpPr>
        <p:spPr>
          <a:xfrm>
            <a:off x="793660" y="2203079"/>
            <a:ext cx="10143668" cy="4147845"/>
          </a:xfrm>
        </p:spPr>
        <p:txBody>
          <a:bodyPr anchor="ctr">
            <a:normAutofit/>
          </a:bodyPr>
          <a:lstStyle/>
          <a:p>
            <a:pPr marL="0" indent="0" fontAlgn="base">
              <a:lnSpc>
                <a:spcPct val="90000"/>
              </a:lnSpc>
              <a:buNone/>
            </a:pPr>
            <a:r>
              <a:rPr lang="en-US" sz="2000" b="0" i="0" dirty="0">
                <a:effectLst/>
              </a:rPr>
              <a:t>At the societal level, studies have shown that some of the potential lasting impacts on future generations include:</a:t>
            </a:r>
          </a:p>
          <a:p>
            <a:pPr fontAlgn="base">
              <a:lnSpc>
                <a:spcPct val="90000"/>
              </a:lnSpc>
              <a:buFont typeface="Arial" panose="020B0604020202020204" pitchFamily="34" charset="0"/>
              <a:buChar char="•"/>
            </a:pPr>
            <a:r>
              <a:rPr lang="en-US" sz="2000" b="0" i="0" dirty="0">
                <a:effectLst/>
              </a:rPr>
              <a:t>Increased individual and collective fear</a:t>
            </a:r>
          </a:p>
          <a:p>
            <a:pPr fontAlgn="base">
              <a:lnSpc>
                <a:spcPct val="90000"/>
              </a:lnSpc>
              <a:buFont typeface="Arial" panose="020B0604020202020204" pitchFamily="34" charset="0"/>
              <a:buChar char="•"/>
            </a:pPr>
            <a:r>
              <a:rPr lang="en-US" sz="2000" b="0" i="0" dirty="0">
                <a:effectLst/>
              </a:rPr>
              <a:t>Damaged national pride</a:t>
            </a:r>
          </a:p>
          <a:p>
            <a:pPr fontAlgn="base">
              <a:lnSpc>
                <a:spcPct val="90000"/>
              </a:lnSpc>
              <a:buFont typeface="Arial" panose="020B0604020202020204" pitchFamily="34" charset="0"/>
              <a:buChar char="•"/>
            </a:pPr>
            <a:r>
              <a:rPr lang="en-US" sz="2000" b="0" i="0" dirty="0">
                <a:effectLst/>
              </a:rPr>
              <a:t>Feelings of humiliation</a:t>
            </a:r>
          </a:p>
          <a:p>
            <a:pPr fontAlgn="base">
              <a:lnSpc>
                <a:spcPct val="90000"/>
              </a:lnSpc>
              <a:buFont typeface="Arial" panose="020B0604020202020204" pitchFamily="34" charset="0"/>
              <a:buChar char="•"/>
            </a:pPr>
            <a:r>
              <a:rPr lang="en-US" sz="2000" b="0" i="0" u="sng" dirty="0">
                <a:effectLst/>
                <a:hlinkClick r:id="rId2"/>
              </a:rPr>
              <a:t>Identity crisis</a:t>
            </a:r>
            <a:endParaRPr lang="en-US" sz="2000" b="0" i="0" dirty="0">
              <a:effectLst/>
            </a:endParaRPr>
          </a:p>
          <a:p>
            <a:pPr fontAlgn="base">
              <a:lnSpc>
                <a:spcPct val="90000"/>
              </a:lnSpc>
              <a:buFont typeface="Arial" panose="020B0604020202020204" pitchFamily="34" charset="0"/>
              <a:buChar char="•"/>
            </a:pPr>
            <a:r>
              <a:rPr lang="en-US" sz="2000" b="0" i="0" dirty="0">
                <a:effectLst/>
              </a:rPr>
              <a:t>Increased feelings of vulnerability</a:t>
            </a:r>
          </a:p>
          <a:p>
            <a:pPr fontAlgn="base">
              <a:lnSpc>
                <a:spcPct val="90000"/>
              </a:lnSpc>
              <a:buFont typeface="Arial" panose="020B0604020202020204" pitchFamily="34" charset="0"/>
              <a:buChar char="•"/>
            </a:pPr>
            <a:r>
              <a:rPr lang="en-US" sz="2000" b="0" i="0" dirty="0">
                <a:effectLst/>
              </a:rPr>
              <a:t>Heightened vigilance for new threats</a:t>
            </a:r>
            <a:r>
              <a:rPr lang="en-US" sz="2000" b="0" i="0" u="none" strike="noStrike" baseline="30000" dirty="0">
                <a:effectLst/>
              </a:rPr>
              <a:t>9</a:t>
            </a:r>
            <a:endParaRPr lang="en-US" sz="2000" b="0" i="0" dirty="0">
              <a:effectLst/>
            </a:endParaRPr>
          </a:p>
          <a:p>
            <a:pPr marL="0" indent="0">
              <a:lnSpc>
                <a:spcPct val="90000"/>
              </a:lnSpc>
              <a:buNone/>
            </a:pPr>
            <a:endParaRPr lang="en-US" sz="1700" dirty="0"/>
          </a:p>
        </p:txBody>
      </p:sp>
    </p:spTree>
    <p:extLst>
      <p:ext uri="{BB962C8B-B14F-4D97-AF65-F5344CB8AC3E}">
        <p14:creationId xmlns:p14="http://schemas.microsoft.com/office/powerpoint/2010/main" val="117417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6E2FAA-4B6B-4EFF-9C2E-C50C7A7A4986}"/>
              </a:ext>
            </a:extLst>
          </p:cNvPr>
          <p:cNvSpPr>
            <a:spLocks noGrp="1"/>
          </p:cNvSpPr>
          <p:nvPr>
            <p:ph type="title"/>
          </p:nvPr>
        </p:nvSpPr>
        <p:spPr>
          <a:xfrm>
            <a:off x="808638" y="386930"/>
            <a:ext cx="9236700" cy="1188950"/>
          </a:xfrm>
        </p:spPr>
        <p:txBody>
          <a:bodyPr anchor="b">
            <a:normAutofit/>
          </a:bodyPr>
          <a:lstStyle/>
          <a:p>
            <a:r>
              <a:rPr lang="en-US" sz="5000" dirty="0">
                <a:solidFill>
                  <a:schemeClr val="accent1"/>
                </a:solidFill>
              </a:rPr>
              <a:t>COVID-19</a:t>
            </a:r>
            <a:r>
              <a:rPr lang="en-US" sz="5400" dirty="0">
                <a:solidFill>
                  <a:schemeClr val="tx1"/>
                </a:solidFill>
              </a:rPr>
              <a:t> </a:t>
            </a:r>
          </a:p>
        </p:txBody>
      </p:sp>
      <p:grpSp>
        <p:nvGrpSpPr>
          <p:cNvPr id="17" name="Group 16">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7">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9BFA1BE-8793-4746-8689-94DE8FE2E2D6}"/>
              </a:ext>
            </a:extLst>
          </p:cNvPr>
          <p:cNvSpPr>
            <a:spLocks noGrp="1"/>
          </p:cNvSpPr>
          <p:nvPr>
            <p:ph idx="1"/>
          </p:nvPr>
        </p:nvSpPr>
        <p:spPr>
          <a:xfrm>
            <a:off x="793660" y="2599509"/>
            <a:ext cx="10143668" cy="3435531"/>
          </a:xfrm>
        </p:spPr>
        <p:txBody>
          <a:bodyPr anchor="ctr">
            <a:normAutofit/>
          </a:bodyPr>
          <a:lstStyle/>
          <a:p>
            <a:r>
              <a:rPr lang="en-US" sz="2400" b="0" i="0" dirty="0">
                <a:effectLst/>
              </a:rPr>
              <a:t>The COVID-19 pandemic is a global event that will result in both individual and collective </a:t>
            </a:r>
            <a:r>
              <a:rPr lang="en-US" sz="2400" b="0" i="0" u="sng" dirty="0">
                <a:effectLst/>
                <a:hlinkClick r:id="rId2"/>
              </a:rPr>
              <a:t>mental health effects</a:t>
            </a:r>
            <a:r>
              <a:rPr lang="en-US" sz="2400" b="0" i="0" dirty="0">
                <a:effectLst/>
              </a:rPr>
              <a:t>. The social and economic impacts remain to be seen, but it is likely there will be long-term societal mental health consequences of the pandemic.</a:t>
            </a:r>
            <a:endParaRPr lang="en-US" sz="2400" dirty="0"/>
          </a:p>
        </p:txBody>
      </p:sp>
    </p:spTree>
    <p:extLst>
      <p:ext uri="{BB962C8B-B14F-4D97-AF65-F5344CB8AC3E}">
        <p14:creationId xmlns:p14="http://schemas.microsoft.com/office/powerpoint/2010/main" val="2216338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61B7A5-3403-4E2C-9AB9-FA94CE03349D}"/>
              </a:ext>
            </a:extLst>
          </p:cNvPr>
          <p:cNvSpPr>
            <a:spLocks noGrp="1"/>
          </p:cNvSpPr>
          <p:nvPr>
            <p:ph type="title"/>
          </p:nvPr>
        </p:nvSpPr>
        <p:spPr>
          <a:xfrm>
            <a:off x="808638" y="386930"/>
            <a:ext cx="9236700" cy="1188950"/>
          </a:xfrm>
        </p:spPr>
        <p:txBody>
          <a:bodyPr anchor="b">
            <a:normAutofit/>
          </a:bodyPr>
          <a:lstStyle/>
          <a:p>
            <a:r>
              <a:rPr lang="en-US" sz="5000" dirty="0">
                <a:solidFill>
                  <a:schemeClr val="accent1"/>
                </a:solidFill>
              </a:rPr>
              <a:t>Traumatic Stress</a:t>
            </a:r>
          </a:p>
        </p:txBody>
      </p:sp>
      <p:grpSp>
        <p:nvGrpSpPr>
          <p:cNvPr id="26" name="Group 25">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7" name="Rectangle 26">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5F4964A-0249-4944-8210-4F37F7DB0984}"/>
              </a:ext>
            </a:extLst>
          </p:cNvPr>
          <p:cNvSpPr>
            <a:spLocks noGrp="1"/>
          </p:cNvSpPr>
          <p:nvPr>
            <p:ph idx="1"/>
          </p:nvPr>
        </p:nvSpPr>
        <p:spPr>
          <a:xfrm>
            <a:off x="793660" y="2318657"/>
            <a:ext cx="10143668" cy="4032267"/>
          </a:xfrm>
        </p:spPr>
        <p:txBody>
          <a:bodyPr anchor="ctr">
            <a:normAutofit lnSpcReduction="10000"/>
          </a:bodyPr>
          <a:lstStyle/>
          <a:p>
            <a:pPr marL="0" marR="0" lvl="0" indent="0" defTabSz="821531" rtl="0" eaLnBrk="1" fontAlgn="auto" latinLnBrk="0" hangingPunct="0">
              <a:spcBef>
                <a:spcPts val="0"/>
              </a:spcBef>
              <a:spcAft>
                <a:spcPts val="0"/>
              </a:spcAft>
              <a:buClrTx/>
              <a:buSzTx/>
              <a:buFontTx/>
              <a:buNone/>
              <a:tabLst/>
              <a:defRPr/>
            </a:pPr>
            <a:r>
              <a:rPr kumimoji="0" lang="en-US" sz="2000" b="1" i="0" u="none" strike="noStrike" kern="0" cap="none" spc="0" normalizeH="0" baseline="0" noProof="0" dirty="0">
                <a:ln>
                  <a:noFill/>
                </a:ln>
                <a:effectLst/>
                <a:uLnTx/>
                <a:uFillTx/>
                <a:sym typeface="Helvetica Neue"/>
              </a:rPr>
              <a:t>Childhood traumatic stress occurs when violent or dangerous events overwhelm a child’s or adolescent’s ability to cope.</a:t>
            </a:r>
          </a:p>
          <a:p>
            <a:pPr marL="0" marR="0" lvl="0" indent="0" defTabSz="821531" rtl="0" eaLnBrk="1" fontAlgn="auto" latinLnBrk="0" hangingPunct="0">
              <a:spcBef>
                <a:spcPts val="0"/>
              </a:spcBef>
              <a:spcAft>
                <a:spcPts val="0"/>
              </a:spcAft>
              <a:buClrTx/>
              <a:buSzTx/>
              <a:buFontTx/>
              <a:buNone/>
              <a:tabLst/>
              <a:defRPr/>
            </a:pPr>
            <a:endParaRPr kumimoji="0" lang="en-US" sz="2000" b="1" i="0" u="none" strike="noStrike" kern="0" cap="none" spc="0" normalizeH="0" baseline="0" noProof="0" dirty="0">
              <a:ln>
                <a:noFill/>
              </a:ln>
              <a:effectLst/>
              <a:uLnTx/>
              <a:uFillTx/>
              <a:sym typeface="Helvetica Neue"/>
            </a:endParaRPr>
          </a:p>
          <a:p>
            <a:pPr marL="0" marR="0" lvl="0" indent="0" defTabSz="821531" rtl="0" eaLnBrk="1" fontAlgn="auto" latinLnBrk="0" hangingPunct="0">
              <a:spcBef>
                <a:spcPts val="0"/>
              </a:spcBef>
              <a:spcAft>
                <a:spcPts val="0"/>
              </a:spcAft>
              <a:buClrTx/>
              <a:buSzTx/>
              <a:buFontTx/>
              <a:buNone/>
              <a:tabLst/>
              <a:defRPr/>
            </a:pPr>
            <a:r>
              <a:rPr kumimoji="0" lang="en-US" sz="2000" b="1" i="0" u="none" strike="noStrike" kern="0" cap="none" spc="0" normalizeH="0" baseline="0" noProof="0" dirty="0">
                <a:ln>
                  <a:noFill/>
                </a:ln>
                <a:effectLst/>
                <a:uLnTx/>
                <a:uFillTx/>
                <a:sym typeface="Helvetica Neue"/>
              </a:rPr>
              <a:t>Traumatic events may include:</a:t>
            </a:r>
          </a:p>
          <a:p>
            <a:pPr marL="0" marR="0" lvl="0" indent="0" defTabSz="821531" rtl="0" eaLnBrk="1" fontAlgn="auto" latinLnBrk="0" hangingPunct="0">
              <a:spcBef>
                <a:spcPts val="0"/>
              </a:spcBef>
              <a:spcAft>
                <a:spcPts val="0"/>
              </a:spcAft>
              <a:buClrTx/>
              <a:buSzTx/>
              <a:buFontTx/>
              <a:buNone/>
              <a:tabLst/>
              <a:defRPr/>
            </a:pPr>
            <a:endParaRPr kumimoji="0" lang="en-US" sz="2000" b="1" i="0" u="none" strike="noStrike" kern="0" cap="none" spc="0" normalizeH="0" baseline="0" noProof="0" dirty="0">
              <a:ln>
                <a:noFill/>
              </a:ln>
              <a:effectLst/>
              <a:uLnTx/>
              <a:uFillTx/>
              <a:sym typeface="Helvetica Neue"/>
            </a:endParaRP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Neglect and psychological, physical, or sexual abuse</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Racism</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Race related injury/threat by another</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Discrimination</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Natural disasters, terrorism, and community and school violence</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Witnessing or experiencing intimate partner violence</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Commercial sexual exploitation</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Serious accidents, life-threatening illness, or sudden or violent loss of a loved one</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Refugee and war experiences</a:t>
            </a:r>
          </a:p>
          <a:p>
            <a:pPr marL="571500" marR="0" lvl="3"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Military family-related stressors, such as parental deployment, loss, or injury</a:t>
            </a:r>
          </a:p>
          <a:p>
            <a:endParaRPr lang="en-US" sz="1500" dirty="0"/>
          </a:p>
        </p:txBody>
      </p:sp>
    </p:spTree>
    <p:extLst>
      <p:ext uri="{BB962C8B-B14F-4D97-AF65-F5344CB8AC3E}">
        <p14:creationId xmlns:p14="http://schemas.microsoft.com/office/powerpoint/2010/main" val="2187961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D6983E-1E73-4761-9C6D-EE0CB147E037}"/>
              </a:ext>
            </a:extLst>
          </p:cNvPr>
          <p:cNvSpPr>
            <a:spLocks noGrp="1"/>
          </p:cNvSpPr>
          <p:nvPr>
            <p:ph type="title"/>
          </p:nvPr>
        </p:nvSpPr>
        <p:spPr>
          <a:xfrm>
            <a:off x="808638" y="386930"/>
            <a:ext cx="9236700" cy="1188950"/>
          </a:xfrm>
        </p:spPr>
        <p:txBody>
          <a:bodyPr anchor="b">
            <a:noAutofit/>
          </a:bodyPr>
          <a:lstStyle/>
          <a:p>
            <a:r>
              <a:rPr lang="en-US" sz="5000" dirty="0">
                <a:solidFill>
                  <a:schemeClr val="accent1"/>
                </a:solidFill>
              </a:rPr>
              <a:t>Traumatic Stressors During COVID-19</a:t>
            </a:r>
          </a:p>
        </p:txBody>
      </p:sp>
      <p:grpSp>
        <p:nvGrpSpPr>
          <p:cNvPr id="35" name="Group 34">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6" name="Rectangle 35">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56C6497-DE40-4F52-A064-53B78F7F3DF5}"/>
              </a:ext>
            </a:extLst>
          </p:cNvPr>
          <p:cNvSpPr>
            <a:spLocks noGrp="1"/>
          </p:cNvSpPr>
          <p:nvPr>
            <p:ph idx="1"/>
          </p:nvPr>
        </p:nvSpPr>
        <p:spPr>
          <a:xfrm>
            <a:off x="793660" y="2599509"/>
            <a:ext cx="10143668" cy="3435531"/>
          </a:xfrm>
        </p:spPr>
        <p:txBody>
          <a:bodyPr anchor="ctr">
            <a:normAutofit/>
          </a:bodyPr>
          <a:lstStyle/>
          <a:p>
            <a:pPr marL="0" marR="0" lvl="0" indent="0" defTabSz="821531" rtl="0" eaLnBrk="1" fontAlgn="auto" latinLnBrk="0" hangingPunct="0">
              <a:spcBef>
                <a:spcPts val="0"/>
              </a:spcBef>
              <a:spcAft>
                <a:spcPts val="0"/>
              </a:spcAft>
              <a:buClrTx/>
              <a:buSzTx/>
              <a:buFontTx/>
              <a:buNone/>
              <a:tabLst/>
              <a:defRPr/>
            </a:pPr>
            <a:r>
              <a:rPr kumimoji="0" lang="en-US" sz="2000" b="0" i="0" u="none" strike="noStrike" kern="0" cap="none" spc="0" normalizeH="0" baseline="0" noProof="0" dirty="0">
                <a:ln>
                  <a:noFill/>
                </a:ln>
                <a:effectLst/>
                <a:uLnTx/>
                <a:uFillTx/>
                <a:sym typeface="Helvetica Neue"/>
              </a:rPr>
              <a:t>Like adults, children are experiencing new or intensified stressors as a result of the pandemic, including loss of routine, separation from friends and extended family, and increased anxiety and frustration.</a:t>
            </a:r>
          </a:p>
          <a:p>
            <a:pPr marL="0" marR="0" lvl="0" indent="0" defTabSz="821531" rtl="0" eaLnBrk="1" fontAlgn="auto" latinLnBrk="0" hangingPunct="0">
              <a:spcBef>
                <a:spcPts val="0"/>
              </a:spcBef>
              <a:spcAft>
                <a:spcPts val="0"/>
              </a:spcAft>
              <a:buClrTx/>
              <a:buSzTx/>
              <a:buFontTx/>
              <a:buNone/>
              <a:tabLst/>
              <a:defRPr/>
            </a:pPr>
            <a:endParaRPr kumimoji="0" lang="en-US" sz="2000" b="0" i="0" u="none" strike="noStrike" kern="0" cap="none" spc="0" normalizeH="0" baseline="0" noProof="0" dirty="0">
              <a:ln>
                <a:noFill/>
              </a:ln>
              <a:effectLst/>
              <a:uLnTx/>
              <a:uFillTx/>
              <a:sym typeface="Helvetica Neue"/>
            </a:endParaRPr>
          </a:p>
          <a:p>
            <a:pPr marL="0" marR="0" lvl="0" indent="0" defTabSz="821531" rtl="0" eaLnBrk="1" fontAlgn="auto" latinLnBrk="0" hangingPunct="0">
              <a:spcBef>
                <a:spcPts val="0"/>
              </a:spcBef>
              <a:spcAft>
                <a:spcPts val="0"/>
              </a:spcAft>
              <a:buClrTx/>
              <a:buSzTx/>
              <a:buFontTx/>
              <a:buNone/>
              <a:tabLst/>
              <a:defRPr/>
            </a:pPr>
            <a:r>
              <a:rPr kumimoji="0" lang="en-US" sz="2000" b="0" i="0" u="none" strike="noStrike" kern="0" cap="none" spc="0" normalizeH="0" baseline="0" noProof="0" dirty="0">
                <a:ln>
                  <a:noFill/>
                </a:ln>
                <a:effectLst/>
                <a:uLnTx/>
                <a:uFillTx/>
                <a:sym typeface="Helvetica Neue"/>
              </a:rPr>
              <a:t>Some more extreme stressors:</a:t>
            </a:r>
          </a:p>
          <a:p>
            <a:pPr marL="571500" marR="0" lvl="0"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Food insecurity</a:t>
            </a:r>
          </a:p>
          <a:p>
            <a:pPr marL="571500" marR="0" lvl="0"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Job loss of caregiver</a:t>
            </a:r>
          </a:p>
          <a:p>
            <a:pPr marL="571500" marR="0" lvl="1"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Loss of parent or loved one</a:t>
            </a:r>
          </a:p>
          <a:p>
            <a:pPr marL="571500" marR="0" lvl="1"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Not being able to engage in rituals</a:t>
            </a:r>
          </a:p>
          <a:p>
            <a:pPr marL="571500" marR="0" lvl="1"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Extreme illness in the household</a:t>
            </a:r>
          </a:p>
          <a:p>
            <a:pPr marL="571500" marR="0" lvl="1" indent="-5715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Exposure to abuse</a:t>
            </a:r>
          </a:p>
          <a:p>
            <a:endParaRPr lang="en-US" sz="2000" dirty="0"/>
          </a:p>
        </p:txBody>
      </p:sp>
    </p:spTree>
    <p:extLst>
      <p:ext uri="{BB962C8B-B14F-4D97-AF65-F5344CB8AC3E}">
        <p14:creationId xmlns:p14="http://schemas.microsoft.com/office/powerpoint/2010/main" val="276109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F61EA3-B236-439E-9C0B-340980D56B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D05C49-0F76-4C96-8A56-65EA34136587}"/>
              </a:ext>
            </a:extLst>
          </p:cNvPr>
          <p:cNvSpPr>
            <a:spLocks noGrp="1"/>
          </p:cNvSpPr>
          <p:nvPr>
            <p:ph type="title"/>
          </p:nvPr>
        </p:nvSpPr>
        <p:spPr>
          <a:xfrm>
            <a:off x="808638" y="386930"/>
            <a:ext cx="9236700" cy="1188950"/>
          </a:xfrm>
        </p:spPr>
        <p:txBody>
          <a:bodyPr anchor="b">
            <a:normAutofit/>
          </a:bodyPr>
          <a:lstStyle/>
          <a:p>
            <a:r>
              <a:rPr lang="en-US" sz="5000" dirty="0">
                <a:solidFill>
                  <a:schemeClr val="accent1"/>
                </a:solidFill>
              </a:rPr>
              <a:t>Impact of Traumatic Stress</a:t>
            </a:r>
          </a:p>
        </p:txBody>
      </p:sp>
      <p:grpSp>
        <p:nvGrpSpPr>
          <p:cNvPr id="19" name="Group 18">
            <a:extLst>
              <a:ext uri="{FF2B5EF4-FFF2-40B4-BE49-F238E27FC236}">
                <a16:creationId xmlns:a16="http://schemas.microsoft.com/office/drawing/2014/main" id="{28FAF094-D087-493F-8DF9-A486C2D6BBA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0" name="Rectangle 19">
              <a:extLst>
                <a:ext uri="{FF2B5EF4-FFF2-40B4-BE49-F238E27FC236}">
                  <a16:creationId xmlns:a16="http://schemas.microsoft.com/office/drawing/2014/main" id="{8D7C88D8-5509-4514-925A-9CE148E5C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275593D-F75E-4426-AE3E-2CDEFD228D2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E659831F-0D9A-4C63-9EBB-8435B85A44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877B0C4-44A3-469F-A680-6679334D243F}"/>
              </a:ext>
            </a:extLst>
          </p:cNvPr>
          <p:cNvSpPr>
            <a:spLocks noGrp="1"/>
          </p:cNvSpPr>
          <p:nvPr>
            <p:ph idx="1"/>
          </p:nvPr>
        </p:nvSpPr>
        <p:spPr>
          <a:xfrm>
            <a:off x="793660" y="2599509"/>
            <a:ext cx="10143668" cy="3435531"/>
          </a:xfrm>
        </p:spPr>
        <p:txBody>
          <a:bodyPr anchor="ctr">
            <a:normAutofit/>
          </a:bodyPr>
          <a:lstStyle/>
          <a:p>
            <a:pPr marL="457200" marR="0" lvl="6" indent="-4572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Learning problems, including lower grades and more suspensions and expulsions</a:t>
            </a:r>
          </a:p>
          <a:p>
            <a:pPr marL="457200" marR="0" lvl="6" indent="-4572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Difficulty regulating their emotions and focusing on learning </a:t>
            </a:r>
          </a:p>
          <a:p>
            <a:pPr marL="457200" marR="0" lvl="6" indent="-4572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Lack of skills necessary to regulate their behaviors and recognize their own actions</a:t>
            </a:r>
          </a:p>
          <a:p>
            <a:pPr marL="457200" marR="0" lvl="6" indent="-4572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latin typeface="Arial" panose="020B0604020202020204" pitchFamily="34" charset="0"/>
                <a:cs typeface="Arial" panose="020B0604020202020204" pitchFamily="34" charset="0"/>
                <a:sym typeface="Helvetica Neue"/>
              </a:rPr>
              <a:t>Inflexibility and outbursts for no apparent reason </a:t>
            </a:r>
          </a:p>
          <a:p>
            <a:pPr marL="457200" marR="0" lvl="0" indent="-4572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Increased use of health services, including mental health services</a:t>
            </a:r>
          </a:p>
          <a:p>
            <a:pPr marL="457200" marR="0" lvl="0" indent="-4572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Increased involvement with the child welfare and juvenile justice systems</a:t>
            </a:r>
          </a:p>
          <a:p>
            <a:pPr marL="457200" marR="0" lvl="0" indent="-4572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0" u="none" strike="noStrike" kern="0" cap="none" spc="0" normalizeH="0" baseline="0" noProof="0" dirty="0">
                <a:ln>
                  <a:noFill/>
                </a:ln>
                <a:effectLst/>
                <a:uLnTx/>
                <a:uFillTx/>
                <a:sym typeface="Helvetica Neue"/>
              </a:rPr>
              <a:t>Long term health problems, such as diabetes and heart disease</a:t>
            </a:r>
          </a:p>
          <a:p>
            <a:pPr marL="0" marR="0" lvl="0" indent="0" defTabSz="821531" rtl="0" eaLnBrk="1" fontAlgn="auto" latinLnBrk="0" hangingPunct="0">
              <a:spcBef>
                <a:spcPts val="0"/>
              </a:spcBef>
              <a:spcAft>
                <a:spcPts val="0"/>
              </a:spcAft>
              <a:buClrTx/>
              <a:buSzTx/>
              <a:buFontTx/>
              <a:buNone/>
              <a:tabLst/>
              <a:defRPr/>
            </a:pPr>
            <a:endParaRPr kumimoji="0" lang="en-US" sz="2000" b="0" i="0" u="none" strike="noStrike" kern="0" cap="none" spc="0" normalizeH="0" baseline="0" noProof="0" dirty="0">
              <a:ln>
                <a:noFill/>
              </a:ln>
              <a:effectLst/>
              <a:uLnTx/>
              <a:uFillTx/>
              <a:sym typeface="Helvetica Neue"/>
            </a:endParaRPr>
          </a:p>
          <a:p>
            <a:pPr marL="457200" marR="0" lvl="0" indent="-457200" defTabSz="821531" rtl="0" eaLnBrk="1" fontAlgn="auto" latinLnBrk="0" hangingPunct="0">
              <a:spcBef>
                <a:spcPts val="0"/>
              </a:spcBef>
              <a:spcAft>
                <a:spcPts val="0"/>
              </a:spcAft>
              <a:buClrTx/>
              <a:buSzTx/>
              <a:buFont typeface="Arial" panose="020B0604020202020204" pitchFamily="34" charset="0"/>
              <a:buChar char="•"/>
              <a:tabLst/>
              <a:defRPr/>
            </a:pPr>
            <a:r>
              <a:rPr kumimoji="0" lang="en-US" sz="2000" b="0" i="1" u="none" strike="noStrike" kern="0" cap="none" spc="0" normalizeH="0" baseline="0" noProof="0" dirty="0">
                <a:ln>
                  <a:noFill/>
                </a:ln>
                <a:effectLst/>
                <a:uLnTx/>
                <a:uFillTx/>
                <a:sym typeface="Helvetica Neue"/>
              </a:rPr>
              <a:t>Trauma is a risk factor for nearly all behavioral health and substance use disorders</a:t>
            </a:r>
          </a:p>
          <a:p>
            <a:endParaRPr lang="en-US" sz="2000" dirty="0"/>
          </a:p>
        </p:txBody>
      </p:sp>
    </p:spTree>
    <p:extLst>
      <p:ext uri="{BB962C8B-B14F-4D97-AF65-F5344CB8AC3E}">
        <p14:creationId xmlns:p14="http://schemas.microsoft.com/office/powerpoint/2010/main" val="1847171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3A4F209C-C20E-4FA7-B241-1EF4F8D193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1" name="Rectangle 40">
            <a:extLst>
              <a:ext uri="{FF2B5EF4-FFF2-40B4-BE49-F238E27FC236}">
                <a16:creationId xmlns:a16="http://schemas.microsoft.com/office/drawing/2014/main" id="{E4564234-45B0-4ED8-A9E2-199C00173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2192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4E8D518C-C201-214E-ADF6-B4470983BEE7}"/>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kern="1200" dirty="0">
                <a:solidFill>
                  <a:schemeClr val="bg1">
                    <a:lumMod val="95000"/>
                    <a:lumOff val="5000"/>
                  </a:schemeClr>
                </a:solidFill>
              </a:rPr>
              <a:t>Signs of Traumatic Stress </a:t>
            </a:r>
          </a:p>
        </p:txBody>
      </p:sp>
      <p:sp>
        <p:nvSpPr>
          <p:cNvPr id="4" name="Slide Number Placeholder 3">
            <a:extLst>
              <a:ext uri="{FF2B5EF4-FFF2-40B4-BE49-F238E27FC236}">
                <a16:creationId xmlns:a16="http://schemas.microsoft.com/office/drawing/2014/main" id="{4BEDA337-41BB-554D-803D-29E1D97D56A2}"/>
              </a:ext>
            </a:extLst>
          </p:cNvPr>
          <p:cNvSpPr>
            <a:spLocks noGrp="1"/>
          </p:cNvSpPr>
          <p:nvPr>
            <p:ph type="sldNum" sz="quarter" idx="10"/>
          </p:nvPr>
        </p:nvSpPr>
        <p:spPr/>
        <p:txBody>
          <a:bodyPr/>
          <a:lstStyle/>
          <a:p>
            <a:pPr defTabSz="342900">
              <a:spcAft>
                <a:spcPts val="600"/>
              </a:spcAft>
            </a:pPr>
            <a:fld id="{48C893CC-4813-6D40-B1CA-70AD4527B335}" type="slidenum">
              <a:rPr lang="en-US" b="0" kern="1200" smtClean="0">
                <a:solidFill>
                  <a:prstClr val="black">
                    <a:tint val="75000"/>
                  </a:prstClr>
                </a:solidFill>
                <a:latin typeface="Calibri" panose="020F0502020204030204"/>
                <a:ea typeface="+mn-ea"/>
                <a:cs typeface="+mn-cs"/>
              </a:rPr>
              <a:pPr defTabSz="342900">
                <a:spcAft>
                  <a:spcPts val="600"/>
                </a:spcAft>
              </a:pPr>
              <a:t>9</a:t>
            </a:fld>
            <a:endParaRPr lang="en-US" b="0" kern="1200">
              <a:solidFill>
                <a:prstClr val="black">
                  <a:tint val="75000"/>
                </a:prstClr>
              </a:solidFill>
              <a:latin typeface="Calibri" panose="020F0502020204030204"/>
              <a:ea typeface="+mn-ea"/>
              <a:cs typeface="+mn-cs"/>
            </a:endParaRPr>
          </a:p>
        </p:txBody>
      </p:sp>
      <p:sp>
        <p:nvSpPr>
          <p:cNvPr id="8" name="Rectangle 7">
            <a:extLst>
              <a:ext uri="{FF2B5EF4-FFF2-40B4-BE49-F238E27FC236}">
                <a16:creationId xmlns:a16="http://schemas.microsoft.com/office/drawing/2014/main" id="{2CFD720C-E721-4572-B06D-0BC66EE06696}"/>
              </a:ext>
            </a:extLst>
          </p:cNvPr>
          <p:cNvSpPr/>
          <p:nvPr/>
        </p:nvSpPr>
        <p:spPr>
          <a:xfrm>
            <a:off x="1815811" y="6603858"/>
            <a:ext cx="4572000" cy="215444"/>
          </a:xfrm>
          <a:prstGeom prst="rect">
            <a:avLst/>
          </a:prstGeom>
        </p:spPr>
        <p:txBody>
          <a:bodyPr>
            <a:spAutoFit/>
          </a:bodyPr>
          <a:lstStyle/>
          <a:p>
            <a:pPr algn="l">
              <a:spcAft>
                <a:spcPts val="600"/>
              </a:spcAft>
            </a:pPr>
            <a:r>
              <a:rPr lang="en-US" sz="800"/>
              <a:t>Source: SAMHSA</a:t>
            </a:r>
          </a:p>
        </p:txBody>
      </p:sp>
      <p:sp>
        <p:nvSpPr>
          <p:cNvPr id="24" name="Rectangle 23">
            <a:extLst>
              <a:ext uri="{FF2B5EF4-FFF2-40B4-BE49-F238E27FC236}">
                <a16:creationId xmlns:a16="http://schemas.microsoft.com/office/drawing/2014/main" id="{ACCC1559-01EF-9C44-9352-63427C52B60D}"/>
              </a:ext>
            </a:extLst>
          </p:cNvPr>
          <p:cNvSpPr/>
          <p:nvPr/>
        </p:nvSpPr>
        <p:spPr>
          <a:xfrm>
            <a:off x="6354871" y="2827419"/>
            <a:ext cx="5029200" cy="3227626"/>
          </a:xfrm>
          <a:prstGeom prst="rect">
            <a:avLst/>
          </a:prstGeom>
        </p:spPr>
        <p:txBody>
          <a:bodyPr vert="horz" lIns="91440" tIns="45720" rIns="91440" bIns="45720" rtlCol="0" anchor="ctr">
            <a:normAutofit/>
          </a:bodyPr>
          <a:lstStyle/>
          <a:p>
            <a:pPr indent="-228600">
              <a:lnSpc>
                <a:spcPct val="90000"/>
              </a:lnSpc>
              <a:buFont typeface="Arial" panose="020B0604020202020204" pitchFamily="34" charset="0"/>
              <a:buChar char="•"/>
            </a:pPr>
            <a:endParaRPr lang="en-US" sz="1900">
              <a:solidFill>
                <a:srgbClr val="000000"/>
              </a:solidFill>
            </a:endParaRPr>
          </a:p>
        </p:txBody>
      </p:sp>
      <p:graphicFrame>
        <p:nvGraphicFramePr>
          <p:cNvPr id="5" name="Table 6">
            <a:extLst>
              <a:ext uri="{FF2B5EF4-FFF2-40B4-BE49-F238E27FC236}">
                <a16:creationId xmlns:a16="http://schemas.microsoft.com/office/drawing/2014/main" id="{A9980891-3AA3-4B7C-BCD7-461B60078EFB}"/>
              </a:ext>
            </a:extLst>
          </p:cNvPr>
          <p:cNvGraphicFramePr>
            <a:graphicFrameLocks noGrp="1"/>
          </p:cNvGraphicFramePr>
          <p:nvPr>
            <p:extLst>
              <p:ext uri="{D42A27DB-BD31-4B8C-83A1-F6EECF244321}">
                <p14:modId xmlns:p14="http://schemas.microsoft.com/office/powerpoint/2010/main" val="1519816706"/>
              </p:ext>
            </p:extLst>
          </p:nvPr>
        </p:nvGraphicFramePr>
        <p:xfrm>
          <a:off x="838200" y="2066370"/>
          <a:ext cx="10515601" cy="3965101"/>
        </p:xfrm>
        <a:graphic>
          <a:graphicData uri="http://schemas.openxmlformats.org/drawingml/2006/table">
            <a:tbl>
              <a:tblPr firstRow="1" bandRow="1">
                <a:solidFill>
                  <a:schemeClr val="bg1">
                    <a:lumMod val="95000"/>
                  </a:schemeClr>
                </a:solidFill>
                <a:tableStyleId>{5940675A-B579-460E-94D1-54222C63F5DA}</a:tableStyleId>
              </a:tblPr>
              <a:tblGrid>
                <a:gridCol w="3833353">
                  <a:extLst>
                    <a:ext uri="{9D8B030D-6E8A-4147-A177-3AD203B41FA5}">
                      <a16:colId xmlns:a16="http://schemas.microsoft.com/office/drawing/2014/main" val="2647444766"/>
                    </a:ext>
                  </a:extLst>
                </a:gridCol>
                <a:gridCol w="6682248">
                  <a:extLst>
                    <a:ext uri="{9D8B030D-6E8A-4147-A177-3AD203B41FA5}">
                      <a16:colId xmlns:a16="http://schemas.microsoft.com/office/drawing/2014/main" val="2678382477"/>
                    </a:ext>
                  </a:extLst>
                </a:gridCol>
              </a:tblGrid>
              <a:tr h="329212">
                <a:tc>
                  <a:txBody>
                    <a:bodyPr/>
                    <a:lstStyle/>
                    <a:p>
                      <a:r>
                        <a:rPr lang="en-US" sz="1300" b="0" cap="none" spc="0">
                          <a:solidFill>
                            <a:schemeClr val="bg1"/>
                          </a:solidFill>
                          <a:latin typeface="Century Gothic" panose="020B0502020202020204" pitchFamily="34" charset="0"/>
                        </a:rPr>
                        <a:t>Age Group</a:t>
                      </a:r>
                    </a:p>
                  </a:txBody>
                  <a:tcPr marL="36418" marR="36418" marT="72836" marB="18210" anchor="ctr">
                    <a:lnL w="12700" cmpd="sng">
                      <a:noFill/>
                    </a:lnL>
                    <a:lnR w="12700" cmpd="sng">
                      <a:noFill/>
                    </a:lnR>
                    <a:lnT w="19050" cap="flat" cmpd="sng" algn="ctr">
                      <a:noFill/>
                      <a:prstDash val="solid"/>
                    </a:lnT>
                    <a:lnB w="38100" cmpd="sng">
                      <a:noFill/>
                    </a:lnB>
                    <a:solidFill>
                      <a:schemeClr val="accent2"/>
                    </a:solidFill>
                  </a:tcPr>
                </a:tc>
                <a:tc>
                  <a:txBody>
                    <a:bodyPr/>
                    <a:lstStyle/>
                    <a:p>
                      <a:r>
                        <a:rPr lang="en-US" sz="1300" b="0" cap="none" spc="0">
                          <a:solidFill>
                            <a:schemeClr val="bg1"/>
                          </a:solidFill>
                          <a:latin typeface="Century Gothic" panose="020B0502020202020204" pitchFamily="34" charset="0"/>
                        </a:rPr>
                        <a:t>Reactions</a:t>
                      </a:r>
                    </a:p>
                  </a:txBody>
                  <a:tcPr marL="36418" marR="36418" marT="72836" marB="18210"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480387494"/>
                  </a:ext>
                </a:extLst>
              </a:tr>
              <a:tr h="1129020">
                <a:tc>
                  <a:txBody>
                    <a:bodyPr/>
                    <a:lstStyle/>
                    <a:p>
                      <a:r>
                        <a:rPr lang="en-US" sz="1600" b="0" cap="none" spc="0">
                          <a:solidFill>
                            <a:schemeClr val="tx1"/>
                          </a:solidFill>
                          <a:latin typeface="Century Gothic" panose="020B0502020202020204" pitchFamily="34" charset="0"/>
                        </a:rPr>
                        <a:t>Preschool</a:t>
                      </a:r>
                    </a:p>
                  </a:txBody>
                  <a:tcPr marL="36418" marR="36418" marT="72836" marB="18210">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pPr marL="457200" indent="-45720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Fearing separation from parents or caregivers</a:t>
                      </a:r>
                    </a:p>
                    <a:p>
                      <a:pPr marL="457200" indent="-45720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Frequently crying and/or screaming</a:t>
                      </a:r>
                    </a:p>
                    <a:p>
                      <a:pPr marL="457200" indent="-45720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Eating poorly and losing weight</a:t>
                      </a:r>
                    </a:p>
                    <a:p>
                      <a:pPr marL="457200" indent="-45720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Having nightmares</a:t>
                      </a:r>
                    </a:p>
                  </a:txBody>
                  <a:tcPr marL="36418" marR="36418" marT="72836" marB="18210">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3446872382"/>
                  </a:ext>
                </a:extLst>
              </a:tr>
              <a:tr h="1129020">
                <a:tc>
                  <a:txBody>
                    <a:bodyPr/>
                    <a:lstStyle/>
                    <a:p>
                      <a:r>
                        <a:rPr lang="en-US" sz="1600" b="0" cap="none" spc="0">
                          <a:solidFill>
                            <a:schemeClr val="tx1"/>
                          </a:solidFill>
                          <a:latin typeface="Century Gothic" panose="020B0502020202020204" pitchFamily="34" charset="0"/>
                        </a:rPr>
                        <a:t>Elementary School  Students</a:t>
                      </a:r>
                    </a:p>
                  </a:txBody>
                  <a:tcPr marL="36418" marR="36418" marT="72836" marB="18210">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L="457200" indent="-45720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Becoming anxious or fearful</a:t>
                      </a:r>
                    </a:p>
                    <a:p>
                      <a:pPr marL="457200" indent="-45720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Feeling guilt or shame</a:t>
                      </a:r>
                    </a:p>
                    <a:p>
                      <a:pPr marL="457200" indent="-45720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Having a hard time concentrating</a:t>
                      </a:r>
                    </a:p>
                    <a:p>
                      <a:pPr marL="457200" indent="-45720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Having difficulty sleeping</a:t>
                      </a:r>
                    </a:p>
                  </a:txBody>
                  <a:tcPr marL="36418" marR="36418" marT="72836" marB="18210">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3556785591"/>
                  </a:ext>
                </a:extLst>
              </a:tr>
              <a:tr h="1377849">
                <a:tc>
                  <a:txBody>
                    <a:bodyPr/>
                    <a:lstStyle/>
                    <a:p>
                      <a:r>
                        <a:rPr lang="en-US" sz="1600" b="0" cap="none" spc="0">
                          <a:solidFill>
                            <a:schemeClr val="tx1"/>
                          </a:solidFill>
                          <a:latin typeface="Century Gothic" panose="020B0502020202020204" pitchFamily="34" charset="0"/>
                        </a:rPr>
                        <a:t>Middle and High School Students</a:t>
                      </a:r>
                    </a:p>
                  </a:txBody>
                  <a:tcPr marL="36418" marR="36418" marT="72836" marB="18210">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L="285750" indent="-28575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Feeling depressed or alone</a:t>
                      </a:r>
                    </a:p>
                    <a:p>
                      <a:pPr marL="285750" indent="-28575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Developing eating disorders and self-harming behaviors</a:t>
                      </a:r>
                    </a:p>
                    <a:p>
                      <a:pPr marL="285750" indent="-28575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Beginning to abuse alcohol or drugs</a:t>
                      </a:r>
                    </a:p>
                    <a:p>
                      <a:pPr marL="285750" indent="-285750" algn="l">
                        <a:buFont typeface="Arial" panose="020B0604020202020204" pitchFamily="34" charset="0"/>
                        <a:buChar char="•"/>
                      </a:pPr>
                      <a:r>
                        <a:rPr lang="en-US" sz="1600" b="0" i="0" u="none" strike="noStrike" cap="none" spc="0" baseline="0">
                          <a:ln>
                            <a:noFill/>
                          </a:ln>
                          <a:solidFill>
                            <a:schemeClr val="tx1"/>
                          </a:solidFill>
                          <a:effectLst/>
                          <a:uFillTx/>
                          <a:latin typeface="Century Gothic" panose="020B0502020202020204" pitchFamily="34" charset="0"/>
                          <a:ea typeface="+mn-ea"/>
                          <a:cs typeface="+mn-cs"/>
                          <a:sym typeface="Helvetica Neue Light"/>
                        </a:rPr>
                        <a:t>Becoming sexually active</a:t>
                      </a:r>
                    </a:p>
                    <a:p>
                      <a:pPr marL="457200" marR="0" lvl="0" indent="-457200" algn="l" defTabSz="616148"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cap="none" spc="0">
                        <a:solidFill>
                          <a:schemeClr val="tx1"/>
                        </a:solidFill>
                        <a:latin typeface="Century Gothic" panose="020B0502020202020204" pitchFamily="34" charset="0"/>
                      </a:endParaRPr>
                    </a:p>
                  </a:txBody>
                  <a:tcPr marL="36418" marR="36418" marT="72836" marB="18210">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556077959"/>
                  </a:ext>
                </a:extLst>
              </a:tr>
            </a:tbl>
          </a:graphicData>
        </a:graphic>
      </p:graphicFrame>
    </p:spTree>
    <p:extLst>
      <p:ext uri="{BB962C8B-B14F-4D97-AF65-F5344CB8AC3E}">
        <p14:creationId xmlns:p14="http://schemas.microsoft.com/office/powerpoint/2010/main" val="2201808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CE39FF4A3F3A445971BC1C4AD15B2F6" ma:contentTypeVersion="4" ma:contentTypeDescription="Create a new document." ma:contentTypeScope="" ma:versionID="3f241900d16f4bcddcb6dffb93ad330e">
  <xsd:schema xmlns:xsd="http://www.w3.org/2001/XMLSchema" xmlns:xs="http://www.w3.org/2001/XMLSchema" xmlns:p="http://schemas.microsoft.com/office/2006/metadata/properties" xmlns:ns3="144d227e-0463-42c4-b383-8a14e9347bb3" targetNamespace="http://schemas.microsoft.com/office/2006/metadata/properties" ma:root="true" ma:fieldsID="ebb59a2ff7a8461e893b0c3eacf7f3a8" ns3:_="">
    <xsd:import namespace="144d227e-0463-42c4-b383-8a14e9347bb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4d227e-0463-42c4-b383-8a14e9347bb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C5F767-E74B-49F5-8978-9C8D1DBFEB8D}">
  <ds:schemaRefs>
    <ds:schemaRef ds:uri="http://schemas.microsoft.com/sharepoint/v3/contenttype/forms"/>
  </ds:schemaRefs>
</ds:datastoreItem>
</file>

<file path=customXml/itemProps2.xml><?xml version="1.0" encoding="utf-8"?>
<ds:datastoreItem xmlns:ds="http://schemas.openxmlformats.org/officeDocument/2006/customXml" ds:itemID="{85357B83-DEC6-4506-BA3D-B931558720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4d227e-0463-42c4-b383-8a14e9347b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15BD27-E20B-4FA4-9693-017AF721E0C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1852</Words>
  <Application>Microsoft Office PowerPoint</Application>
  <PresentationFormat>Widescreen</PresentationFormat>
  <Paragraphs>178</Paragraphs>
  <Slides>31</Slides>
  <Notes>4</Notes>
  <HiddenSlides>0</HiddenSlides>
  <MMClips>2</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31</vt:i4>
      </vt:variant>
    </vt:vector>
  </HeadingPairs>
  <TitlesOfParts>
    <vt:vector size="43" baseType="lpstr">
      <vt:lpstr>AR DESTINE</vt:lpstr>
      <vt:lpstr>Arial</vt:lpstr>
      <vt:lpstr>Arial Black</vt:lpstr>
      <vt:lpstr>Calibri</vt:lpstr>
      <vt:lpstr>Calibri Light</vt:lpstr>
      <vt:lpstr>Century Gothic</vt:lpstr>
      <vt:lpstr>Helvetica Neue</vt:lpstr>
      <vt:lpstr>Helvetica Neue Light</vt:lpstr>
      <vt:lpstr>Helvetica Neue Medium</vt:lpstr>
      <vt:lpstr>Times New Roman</vt:lpstr>
      <vt:lpstr>Wingdings</vt:lpstr>
      <vt:lpstr>Office Theme</vt:lpstr>
      <vt:lpstr>Collective Trauma COVID-19 &amp;  Racial Injustice:  Darryl Coleman, LCSW, LCADC  in partnership with Effective School Solutions</vt:lpstr>
      <vt:lpstr>Objectives </vt:lpstr>
      <vt:lpstr>Defining Collective Trauma</vt:lpstr>
      <vt:lpstr>Impacts of Collective Trauma</vt:lpstr>
      <vt:lpstr>COVID-19 </vt:lpstr>
      <vt:lpstr>Traumatic Stress</vt:lpstr>
      <vt:lpstr>Traumatic Stressors During COVID-19</vt:lpstr>
      <vt:lpstr>Impact of Traumatic Stress</vt:lpstr>
      <vt:lpstr>Signs of Traumatic Stress </vt:lpstr>
      <vt:lpstr>Stress and  The Brain </vt:lpstr>
      <vt:lpstr>T.I.P’s For COVID-19</vt:lpstr>
      <vt:lpstr>T.I.P’s for COVID-19</vt:lpstr>
      <vt:lpstr>T.I.P’s For COVID-19</vt:lpstr>
      <vt:lpstr>Racial Injustice</vt:lpstr>
      <vt:lpstr>Racial Injustice </vt:lpstr>
      <vt:lpstr>Racial Injustice </vt:lpstr>
      <vt:lpstr>What Can We Do?</vt:lpstr>
      <vt:lpstr>What Can We Do?</vt:lpstr>
      <vt:lpstr>What Can We Do?</vt:lpstr>
      <vt:lpstr>What Can We Do?</vt:lpstr>
      <vt:lpstr>What Can We Do?</vt:lpstr>
      <vt:lpstr>  Do’s and Don’ts For Non Black Individuals</vt:lpstr>
      <vt:lpstr>Do’s and Don’ts For Non Black  Individuals</vt:lpstr>
      <vt:lpstr>We All Have Bias</vt:lpstr>
      <vt:lpstr>Which Gender Did You Picture in Your Mind Male or Female </vt:lpstr>
      <vt:lpstr>Listen, Learn, Reflect</vt:lpstr>
      <vt:lpstr>We All Have Bias </vt:lpstr>
      <vt:lpstr>Connection Circles </vt:lpstr>
      <vt:lpstr>Thoughts or Questions?</vt:lpstr>
      <vt:lpstr>Thank You!</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Collective Trauma COVID-19 &amp;  Racial Injustice:  Darryl Coleman, LCSW, LCADC  in partnership with Effective School Solutions</dc:title>
  <dc:creator>Darryl  Coleman</dc:creator>
  <cp:lastModifiedBy>Jodi LaRose</cp:lastModifiedBy>
  <cp:revision>1</cp:revision>
  <dcterms:created xsi:type="dcterms:W3CDTF">2020-08-24T12:45:58Z</dcterms:created>
  <dcterms:modified xsi:type="dcterms:W3CDTF">2020-09-03T15:48:35Z</dcterms:modified>
</cp:coreProperties>
</file>