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78" r:id="rId3"/>
    <p:sldId id="291" r:id="rId4"/>
    <p:sldId id="295" r:id="rId5"/>
    <p:sldId id="296" r:id="rId6"/>
    <p:sldId id="277" r:id="rId7"/>
    <p:sldId id="301" r:id="rId8"/>
    <p:sldId id="293" r:id="rId9"/>
    <p:sldId id="288" r:id="rId10"/>
    <p:sldId id="283" r:id="rId11"/>
    <p:sldId id="285" r:id="rId12"/>
    <p:sldId id="300" r:id="rId13"/>
    <p:sldId id="289" r:id="rId14"/>
    <p:sldId id="281" r:id="rId15"/>
    <p:sldId id="279" r:id="rId16"/>
    <p:sldId id="294" r:id="rId17"/>
    <p:sldId id="261" r:id="rId18"/>
  </p:sldIdLst>
  <p:sldSz cx="12192000" cy="6858000"/>
  <p:notesSz cx="6858000" cy="12192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4094"/>
    <a:srgbClr val="00A9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730700-6167-7740-84C8-6BE803B2E737}" v="21" dt="2022-08-17T20:31:52.17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36"/>
    <p:restoredTop sz="80156" autoAdjust="0"/>
  </p:normalViewPr>
  <p:slideViewPr>
    <p:cSldViewPr>
      <p:cViewPr varScale="1">
        <p:scale>
          <a:sx n="55" d="100"/>
          <a:sy n="55" d="100"/>
        </p:scale>
        <p:origin x="1422" y="6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h Lucas" userId="1b08361a-d3b9-456c-8931-f12fd427834d" providerId="ADAL" clId="{B7730700-6167-7740-84C8-6BE803B2E737}"/>
    <pc:docChg chg="undo custSel addSld delSld modSld">
      <pc:chgData name="Josh Lucas" userId="1b08361a-d3b9-456c-8931-f12fd427834d" providerId="ADAL" clId="{B7730700-6167-7740-84C8-6BE803B2E737}" dt="2022-08-17T20:32:17.022" v="205" actId="1076"/>
      <pc:docMkLst>
        <pc:docMk/>
      </pc:docMkLst>
      <pc:sldChg chg="delSp mod">
        <pc:chgData name="Josh Lucas" userId="1b08361a-d3b9-456c-8931-f12fd427834d" providerId="ADAL" clId="{B7730700-6167-7740-84C8-6BE803B2E737}" dt="2022-08-16T15:15:31.131" v="0" actId="478"/>
        <pc:sldMkLst>
          <pc:docMk/>
          <pc:sldMk cId="0" sldId="256"/>
        </pc:sldMkLst>
        <pc:picChg chg="del">
          <ac:chgData name="Josh Lucas" userId="1b08361a-d3b9-456c-8931-f12fd427834d" providerId="ADAL" clId="{B7730700-6167-7740-84C8-6BE803B2E737}" dt="2022-08-16T15:15:31.131" v="0" actId="478"/>
          <ac:picMkLst>
            <pc:docMk/>
            <pc:sldMk cId="0" sldId="256"/>
            <ac:picMk id="2" creationId="{1FD0CD6E-BD2F-32F4-55A1-B5A609CEC78D}"/>
          </ac:picMkLst>
        </pc:picChg>
      </pc:sldChg>
      <pc:sldChg chg="addSp delSp modSp mod">
        <pc:chgData name="Josh Lucas" userId="1b08361a-d3b9-456c-8931-f12fd427834d" providerId="ADAL" clId="{B7730700-6167-7740-84C8-6BE803B2E737}" dt="2022-08-16T15:24:59.042" v="34" actId="167"/>
        <pc:sldMkLst>
          <pc:docMk/>
          <pc:sldMk cId="3965834937" sldId="280"/>
        </pc:sldMkLst>
        <pc:picChg chg="add mod">
          <ac:chgData name="Josh Lucas" userId="1b08361a-d3b9-456c-8931-f12fd427834d" providerId="ADAL" clId="{B7730700-6167-7740-84C8-6BE803B2E737}" dt="2022-08-16T15:24:59.042" v="34" actId="167"/>
          <ac:picMkLst>
            <pc:docMk/>
            <pc:sldMk cId="3965834937" sldId="280"/>
            <ac:picMk id="3" creationId="{F9850568-EDC3-33F3-6E8B-D94663477244}"/>
          </ac:picMkLst>
        </pc:picChg>
        <pc:picChg chg="del">
          <ac:chgData name="Josh Lucas" userId="1b08361a-d3b9-456c-8931-f12fd427834d" providerId="ADAL" clId="{B7730700-6167-7740-84C8-6BE803B2E737}" dt="2022-08-16T15:24:43.457" v="28" actId="478"/>
          <ac:picMkLst>
            <pc:docMk/>
            <pc:sldMk cId="3965834937" sldId="280"/>
            <ac:picMk id="4" creationId="{0F2BAB88-F221-1C2F-0F0E-E22DFF222B86}"/>
          </ac:picMkLst>
        </pc:picChg>
        <pc:picChg chg="del">
          <ac:chgData name="Josh Lucas" userId="1b08361a-d3b9-456c-8931-f12fd427834d" providerId="ADAL" clId="{B7730700-6167-7740-84C8-6BE803B2E737}" dt="2022-08-16T15:24:45.774" v="29" actId="478"/>
          <ac:picMkLst>
            <pc:docMk/>
            <pc:sldMk cId="3965834937" sldId="280"/>
            <ac:picMk id="7" creationId="{D36F24F8-9778-AA4E-9440-AACF2B744D13}"/>
          </ac:picMkLst>
        </pc:picChg>
      </pc:sldChg>
      <pc:sldChg chg="addSp delSp modSp del mod">
        <pc:chgData name="Josh Lucas" userId="1b08361a-d3b9-456c-8931-f12fd427834d" providerId="ADAL" clId="{B7730700-6167-7740-84C8-6BE803B2E737}" dt="2022-08-17T19:59:11.998" v="182" actId="2696"/>
        <pc:sldMkLst>
          <pc:docMk/>
          <pc:sldMk cId="145876360" sldId="282"/>
        </pc:sldMkLst>
        <pc:spChg chg="del">
          <ac:chgData name="Josh Lucas" userId="1b08361a-d3b9-456c-8931-f12fd427834d" providerId="ADAL" clId="{B7730700-6167-7740-84C8-6BE803B2E737}" dt="2022-08-16T15:26:50.429" v="128" actId="478"/>
          <ac:spMkLst>
            <pc:docMk/>
            <pc:sldMk cId="145876360" sldId="282"/>
            <ac:spMk id="5" creationId="{F8117EEE-BE58-A241-AF7B-F2A7D6DCB3D3}"/>
          </ac:spMkLst>
        </pc:spChg>
        <pc:spChg chg="del mod">
          <ac:chgData name="Josh Lucas" userId="1b08361a-d3b9-456c-8931-f12fd427834d" providerId="ADAL" clId="{B7730700-6167-7740-84C8-6BE803B2E737}" dt="2022-08-16T15:26:55.120" v="129" actId="478"/>
          <ac:spMkLst>
            <pc:docMk/>
            <pc:sldMk cId="145876360" sldId="282"/>
            <ac:spMk id="8" creationId="{67014586-7346-C840-BDB9-76A5450F8A36}"/>
          </ac:spMkLst>
        </pc:spChg>
        <pc:spChg chg="del">
          <ac:chgData name="Josh Lucas" userId="1b08361a-d3b9-456c-8931-f12fd427834d" providerId="ADAL" clId="{B7730700-6167-7740-84C8-6BE803B2E737}" dt="2022-08-16T15:28:09.676" v="135" actId="478"/>
          <ac:spMkLst>
            <pc:docMk/>
            <pc:sldMk cId="145876360" sldId="282"/>
            <ac:spMk id="9" creationId="{F479FB2F-0040-B041-891A-5F3F2886CD54}"/>
          </ac:spMkLst>
        </pc:spChg>
        <pc:spChg chg="add mod">
          <ac:chgData name="Josh Lucas" userId="1b08361a-d3b9-456c-8931-f12fd427834d" providerId="ADAL" clId="{B7730700-6167-7740-84C8-6BE803B2E737}" dt="2022-08-16T15:26:29.706" v="75" actId="20577"/>
          <ac:spMkLst>
            <pc:docMk/>
            <pc:sldMk cId="145876360" sldId="282"/>
            <ac:spMk id="10" creationId="{D8652426-7CD0-215E-FAEB-987DA398201D}"/>
          </ac:spMkLst>
        </pc:spChg>
        <pc:spChg chg="add mod">
          <ac:chgData name="Josh Lucas" userId="1b08361a-d3b9-456c-8931-f12fd427834d" providerId="ADAL" clId="{B7730700-6167-7740-84C8-6BE803B2E737}" dt="2022-08-16T15:29:45.113" v="179" actId="1076"/>
          <ac:spMkLst>
            <pc:docMk/>
            <pc:sldMk cId="145876360" sldId="282"/>
            <ac:spMk id="11" creationId="{9CB54D18-39DA-FB79-B1F9-C8BB2110AEE9}"/>
          </ac:spMkLst>
        </pc:spChg>
        <pc:spChg chg="add mod">
          <ac:chgData name="Josh Lucas" userId="1b08361a-d3b9-456c-8931-f12fd427834d" providerId="ADAL" clId="{B7730700-6167-7740-84C8-6BE803B2E737}" dt="2022-08-16T15:26:45.275" v="127" actId="20577"/>
          <ac:spMkLst>
            <pc:docMk/>
            <pc:sldMk cId="145876360" sldId="282"/>
            <ac:spMk id="12" creationId="{0C5ADB4D-DAFC-ACF4-FC73-2DAE4CE23FF9}"/>
          </ac:spMkLst>
        </pc:spChg>
        <pc:picChg chg="del">
          <ac:chgData name="Josh Lucas" userId="1b08361a-d3b9-456c-8931-f12fd427834d" providerId="ADAL" clId="{B7730700-6167-7740-84C8-6BE803B2E737}" dt="2022-08-16T15:26:07.760" v="38" actId="478"/>
          <ac:picMkLst>
            <pc:docMk/>
            <pc:sldMk cId="145876360" sldId="282"/>
            <ac:picMk id="3" creationId="{1B7EFF77-4C75-BC68-B546-559CDF2C11BD}"/>
          </ac:picMkLst>
        </pc:picChg>
        <pc:picChg chg="add mod">
          <ac:chgData name="Josh Lucas" userId="1b08361a-d3b9-456c-8931-f12fd427834d" providerId="ADAL" clId="{B7730700-6167-7740-84C8-6BE803B2E737}" dt="2022-08-16T15:29:24.874" v="173" actId="208"/>
          <ac:picMkLst>
            <pc:docMk/>
            <pc:sldMk cId="145876360" sldId="282"/>
            <ac:picMk id="4" creationId="{DE5266C8-3B1D-03E2-1067-8F0B9408F47C}"/>
          </ac:picMkLst>
        </pc:picChg>
        <pc:picChg chg="mod">
          <ac:chgData name="Josh Lucas" userId="1b08361a-d3b9-456c-8931-f12fd427834d" providerId="ADAL" clId="{B7730700-6167-7740-84C8-6BE803B2E737}" dt="2022-08-16T15:28:47.722" v="163" actId="1076"/>
          <ac:picMkLst>
            <pc:docMk/>
            <pc:sldMk cId="145876360" sldId="282"/>
            <ac:picMk id="7" creationId="{D36F24F8-9778-AA4E-9440-AACF2B744D13}"/>
          </ac:picMkLst>
        </pc:picChg>
        <pc:picChg chg="add mod">
          <ac:chgData name="Josh Lucas" userId="1b08361a-d3b9-456c-8931-f12fd427834d" providerId="ADAL" clId="{B7730700-6167-7740-84C8-6BE803B2E737}" dt="2022-08-16T15:29:41.723" v="178" actId="1076"/>
          <ac:picMkLst>
            <pc:docMk/>
            <pc:sldMk cId="145876360" sldId="282"/>
            <ac:picMk id="13" creationId="{023AD436-01DB-934C-3DD6-5808B7925993}"/>
          </ac:picMkLst>
        </pc:picChg>
      </pc:sldChg>
      <pc:sldChg chg="modSp mod">
        <pc:chgData name="Josh Lucas" userId="1b08361a-d3b9-456c-8931-f12fd427834d" providerId="ADAL" clId="{B7730700-6167-7740-84C8-6BE803B2E737}" dt="2022-08-16T15:18:54.328" v="25" actId="1035"/>
        <pc:sldMkLst>
          <pc:docMk/>
          <pc:sldMk cId="852821151" sldId="286"/>
        </pc:sldMkLst>
        <pc:picChg chg="mod">
          <ac:chgData name="Josh Lucas" userId="1b08361a-d3b9-456c-8931-f12fd427834d" providerId="ADAL" clId="{B7730700-6167-7740-84C8-6BE803B2E737}" dt="2022-08-16T15:18:54.328" v="25" actId="1035"/>
          <ac:picMkLst>
            <pc:docMk/>
            <pc:sldMk cId="852821151" sldId="286"/>
            <ac:picMk id="7" creationId="{D36F24F8-9778-AA4E-9440-AACF2B744D13}"/>
          </ac:picMkLst>
        </pc:picChg>
      </pc:sldChg>
      <pc:sldChg chg="addSp delSp modSp mod">
        <pc:chgData name="Josh Lucas" userId="1b08361a-d3b9-456c-8931-f12fd427834d" providerId="ADAL" clId="{B7730700-6167-7740-84C8-6BE803B2E737}" dt="2022-08-16T15:18:43.690" v="16" actId="1036"/>
        <pc:sldMkLst>
          <pc:docMk/>
          <pc:sldMk cId="3167779188" sldId="287"/>
        </pc:sldMkLst>
        <pc:spChg chg="add mod">
          <ac:chgData name="Josh Lucas" userId="1b08361a-d3b9-456c-8931-f12fd427834d" providerId="ADAL" clId="{B7730700-6167-7740-84C8-6BE803B2E737}" dt="2022-08-16T15:18:34.502" v="13"/>
          <ac:spMkLst>
            <pc:docMk/>
            <pc:sldMk cId="3167779188" sldId="287"/>
            <ac:spMk id="6" creationId="{49AFAF9C-2BAB-2220-F06D-C410EE19C837}"/>
          </ac:spMkLst>
        </pc:spChg>
        <pc:spChg chg="add mod">
          <ac:chgData name="Josh Lucas" userId="1b08361a-d3b9-456c-8931-f12fd427834d" providerId="ADAL" clId="{B7730700-6167-7740-84C8-6BE803B2E737}" dt="2022-08-16T15:18:34.502" v="13"/>
          <ac:spMkLst>
            <pc:docMk/>
            <pc:sldMk cId="3167779188" sldId="287"/>
            <ac:spMk id="9" creationId="{B2EF0940-714F-D4F4-48E0-D18EFE3FF186}"/>
          </ac:spMkLst>
        </pc:spChg>
        <pc:picChg chg="add del mod">
          <ac:chgData name="Josh Lucas" userId="1b08361a-d3b9-456c-8931-f12fd427834d" providerId="ADAL" clId="{B7730700-6167-7740-84C8-6BE803B2E737}" dt="2022-08-16T15:18:43.690" v="16" actId="1036"/>
          <ac:picMkLst>
            <pc:docMk/>
            <pc:sldMk cId="3167779188" sldId="287"/>
            <ac:picMk id="7" creationId="{D36F24F8-9778-AA4E-9440-AACF2B744D13}"/>
          </ac:picMkLst>
        </pc:picChg>
      </pc:sldChg>
      <pc:sldChg chg="addSp delSp modSp mod">
        <pc:chgData name="Josh Lucas" userId="1b08361a-d3b9-456c-8931-f12fd427834d" providerId="ADAL" clId="{B7730700-6167-7740-84C8-6BE803B2E737}" dt="2022-08-16T15:19:16.798" v="27" actId="478"/>
        <pc:sldMkLst>
          <pc:docMk/>
          <pc:sldMk cId="3220124071" sldId="288"/>
        </pc:sldMkLst>
        <pc:spChg chg="add del mod">
          <ac:chgData name="Josh Lucas" userId="1b08361a-d3b9-456c-8931-f12fd427834d" providerId="ADAL" clId="{B7730700-6167-7740-84C8-6BE803B2E737}" dt="2022-08-16T15:19:16.798" v="27" actId="478"/>
          <ac:spMkLst>
            <pc:docMk/>
            <pc:sldMk cId="3220124071" sldId="288"/>
            <ac:spMk id="9" creationId="{ABFDFFD0-0063-B67B-2411-5F4BA077DA21}"/>
          </ac:spMkLst>
        </pc:spChg>
        <pc:spChg chg="add mod">
          <ac:chgData name="Josh Lucas" userId="1b08361a-d3b9-456c-8931-f12fd427834d" providerId="ADAL" clId="{B7730700-6167-7740-84C8-6BE803B2E737}" dt="2022-08-16T15:19:13.853" v="26"/>
          <ac:spMkLst>
            <pc:docMk/>
            <pc:sldMk cId="3220124071" sldId="288"/>
            <ac:spMk id="10" creationId="{378C1592-6CB5-1DA1-8A3C-31DB6F465695}"/>
          </ac:spMkLst>
        </pc:spChg>
      </pc:sldChg>
      <pc:sldChg chg="modSp mod">
        <pc:chgData name="Josh Lucas" userId="1b08361a-d3b9-456c-8931-f12fd427834d" providerId="ADAL" clId="{B7730700-6167-7740-84C8-6BE803B2E737}" dt="2022-08-16T15:25:39.600" v="37" actId="14100"/>
        <pc:sldMkLst>
          <pc:docMk/>
          <pc:sldMk cId="1380987815" sldId="289"/>
        </pc:sldMkLst>
        <pc:graphicFrameChg chg="mod">
          <ac:chgData name="Josh Lucas" userId="1b08361a-d3b9-456c-8931-f12fd427834d" providerId="ADAL" clId="{B7730700-6167-7740-84C8-6BE803B2E737}" dt="2022-08-16T15:25:39.600" v="37" actId="14100"/>
          <ac:graphicFrameMkLst>
            <pc:docMk/>
            <pc:sldMk cId="1380987815" sldId="289"/>
            <ac:graphicFrameMk id="10" creationId="{29C5A68B-FB61-3DE4-5BD7-F5373B9FB8A0}"/>
          </ac:graphicFrameMkLst>
        </pc:graphicFrameChg>
        <pc:picChg chg="mod">
          <ac:chgData name="Josh Lucas" userId="1b08361a-d3b9-456c-8931-f12fd427834d" providerId="ADAL" clId="{B7730700-6167-7740-84C8-6BE803B2E737}" dt="2022-08-16T15:25:28.797" v="35" actId="208"/>
          <ac:picMkLst>
            <pc:docMk/>
            <pc:sldMk cId="1380987815" sldId="289"/>
            <ac:picMk id="6" creationId="{0B893113-FA3B-0751-C0EC-83A5FC6F1D89}"/>
          </ac:picMkLst>
        </pc:picChg>
      </pc:sldChg>
      <pc:sldChg chg="modSp mod">
        <pc:chgData name="Josh Lucas" userId="1b08361a-d3b9-456c-8931-f12fd427834d" providerId="ADAL" clId="{B7730700-6167-7740-84C8-6BE803B2E737}" dt="2022-08-16T15:30:42.344" v="180" actId="208"/>
        <pc:sldMkLst>
          <pc:docMk/>
          <pc:sldMk cId="2454685704" sldId="290"/>
        </pc:sldMkLst>
        <pc:picChg chg="mod">
          <ac:chgData name="Josh Lucas" userId="1b08361a-d3b9-456c-8931-f12fd427834d" providerId="ADAL" clId="{B7730700-6167-7740-84C8-6BE803B2E737}" dt="2022-08-16T15:30:42.344" v="180" actId="208"/>
          <ac:picMkLst>
            <pc:docMk/>
            <pc:sldMk cId="2454685704" sldId="290"/>
            <ac:picMk id="4" creationId="{A1C6D046-8E90-0FD6-9075-5184D467EFFC}"/>
          </ac:picMkLst>
        </pc:picChg>
      </pc:sldChg>
      <pc:sldChg chg="addSp delSp modSp mod">
        <pc:chgData name="Josh Lucas" userId="1b08361a-d3b9-456c-8931-f12fd427834d" providerId="ADAL" clId="{B7730700-6167-7740-84C8-6BE803B2E737}" dt="2022-08-16T15:30:46.855" v="181" actId="208"/>
        <pc:sldMkLst>
          <pc:docMk/>
          <pc:sldMk cId="3802218671" sldId="291"/>
        </pc:sldMkLst>
        <pc:spChg chg="del">
          <ac:chgData name="Josh Lucas" userId="1b08361a-d3b9-456c-8931-f12fd427834d" providerId="ADAL" clId="{B7730700-6167-7740-84C8-6BE803B2E737}" dt="2022-08-16T15:16:49.243" v="1" actId="478"/>
          <ac:spMkLst>
            <pc:docMk/>
            <pc:sldMk cId="3802218671" sldId="291"/>
            <ac:spMk id="8" creationId="{67014586-7346-C840-BDB9-76A5450F8A36}"/>
          </ac:spMkLst>
        </pc:spChg>
        <pc:spChg chg="add mod">
          <ac:chgData name="Josh Lucas" userId="1b08361a-d3b9-456c-8931-f12fd427834d" providerId="ADAL" clId="{B7730700-6167-7740-84C8-6BE803B2E737}" dt="2022-08-16T15:17:56.850" v="11"/>
          <ac:spMkLst>
            <pc:docMk/>
            <pc:sldMk cId="3802218671" sldId="291"/>
            <ac:spMk id="9" creationId="{9CE86786-7776-D41C-4CC8-32731827D732}"/>
          </ac:spMkLst>
        </pc:spChg>
        <pc:spChg chg="add del mod">
          <ac:chgData name="Josh Lucas" userId="1b08361a-d3b9-456c-8931-f12fd427834d" providerId="ADAL" clId="{B7730700-6167-7740-84C8-6BE803B2E737}" dt="2022-08-16T15:17:59.779" v="12" actId="478"/>
          <ac:spMkLst>
            <pc:docMk/>
            <pc:sldMk cId="3802218671" sldId="291"/>
            <ac:spMk id="10" creationId="{B93C0AE3-861F-E402-6166-AF013A6BECCC}"/>
          </ac:spMkLst>
        </pc:spChg>
        <pc:picChg chg="add mod">
          <ac:chgData name="Josh Lucas" userId="1b08361a-d3b9-456c-8931-f12fd427834d" providerId="ADAL" clId="{B7730700-6167-7740-84C8-6BE803B2E737}" dt="2022-08-16T15:17:16.677" v="7" actId="1076"/>
          <ac:picMkLst>
            <pc:docMk/>
            <pc:sldMk cId="3802218671" sldId="291"/>
            <ac:picMk id="3" creationId="{948F6C8C-7701-9CE2-3895-B1C673FF70A6}"/>
          </ac:picMkLst>
        </pc:picChg>
        <pc:picChg chg="mod">
          <ac:chgData name="Josh Lucas" userId="1b08361a-d3b9-456c-8931-f12fd427834d" providerId="ADAL" clId="{B7730700-6167-7740-84C8-6BE803B2E737}" dt="2022-08-16T15:30:46.855" v="181" actId="208"/>
          <ac:picMkLst>
            <pc:docMk/>
            <pc:sldMk cId="3802218671" sldId="291"/>
            <ac:picMk id="4" creationId="{A1C6D046-8E90-0FD6-9075-5184D467EFFC}"/>
          </ac:picMkLst>
        </pc:picChg>
        <pc:picChg chg="mod">
          <ac:chgData name="Josh Lucas" userId="1b08361a-d3b9-456c-8931-f12fd427834d" providerId="ADAL" clId="{B7730700-6167-7740-84C8-6BE803B2E737}" dt="2022-08-16T15:17:21.877" v="8" actId="1076"/>
          <ac:picMkLst>
            <pc:docMk/>
            <pc:sldMk cId="3802218671" sldId="291"/>
            <ac:picMk id="7" creationId="{D36F24F8-9778-AA4E-9440-AACF2B744D13}"/>
          </ac:picMkLst>
        </pc:picChg>
      </pc:sldChg>
      <pc:sldChg chg="addSp modSp">
        <pc:chgData name="Josh Lucas" userId="1b08361a-d3b9-456c-8931-f12fd427834d" providerId="ADAL" clId="{B7730700-6167-7740-84C8-6BE803B2E737}" dt="2022-08-16T15:17:47.859" v="9"/>
        <pc:sldMkLst>
          <pc:docMk/>
          <pc:sldMk cId="440866101" sldId="292"/>
        </pc:sldMkLst>
        <pc:spChg chg="add mod">
          <ac:chgData name="Josh Lucas" userId="1b08361a-d3b9-456c-8931-f12fd427834d" providerId="ADAL" clId="{B7730700-6167-7740-84C8-6BE803B2E737}" dt="2022-08-16T15:17:47.859" v="9"/>
          <ac:spMkLst>
            <pc:docMk/>
            <pc:sldMk cId="440866101" sldId="292"/>
            <ac:spMk id="6" creationId="{43DCA955-BC3A-B680-3597-85D99F862728}"/>
          </ac:spMkLst>
        </pc:spChg>
        <pc:spChg chg="add mod">
          <ac:chgData name="Josh Lucas" userId="1b08361a-d3b9-456c-8931-f12fd427834d" providerId="ADAL" clId="{B7730700-6167-7740-84C8-6BE803B2E737}" dt="2022-08-16T15:17:47.859" v="9"/>
          <ac:spMkLst>
            <pc:docMk/>
            <pc:sldMk cId="440866101" sldId="292"/>
            <ac:spMk id="9" creationId="{8A42521D-E258-CA75-80C7-518A73AB5EBA}"/>
          </ac:spMkLst>
        </pc:spChg>
      </pc:sldChg>
      <pc:sldChg chg="addSp modSp">
        <pc:chgData name="Josh Lucas" userId="1b08361a-d3b9-456c-8931-f12fd427834d" providerId="ADAL" clId="{B7730700-6167-7740-84C8-6BE803B2E737}" dt="2022-08-16T15:17:52.867" v="10"/>
        <pc:sldMkLst>
          <pc:docMk/>
          <pc:sldMk cId="1650409815" sldId="293"/>
        </pc:sldMkLst>
        <pc:spChg chg="add mod">
          <ac:chgData name="Josh Lucas" userId="1b08361a-d3b9-456c-8931-f12fd427834d" providerId="ADAL" clId="{B7730700-6167-7740-84C8-6BE803B2E737}" dt="2022-08-16T15:17:52.867" v="10"/>
          <ac:spMkLst>
            <pc:docMk/>
            <pc:sldMk cId="1650409815" sldId="293"/>
            <ac:spMk id="6" creationId="{1240F949-5229-92CE-F69D-8A76E8CB6DC9}"/>
          </ac:spMkLst>
        </pc:spChg>
        <pc:spChg chg="add mod">
          <ac:chgData name="Josh Lucas" userId="1b08361a-d3b9-456c-8931-f12fd427834d" providerId="ADAL" clId="{B7730700-6167-7740-84C8-6BE803B2E737}" dt="2022-08-16T15:17:52.867" v="10"/>
          <ac:spMkLst>
            <pc:docMk/>
            <pc:sldMk cId="1650409815" sldId="293"/>
            <ac:spMk id="9" creationId="{39A8F3D5-F346-73CE-BDC5-974AB2B993FA}"/>
          </ac:spMkLst>
        </pc:spChg>
      </pc:sldChg>
      <pc:sldChg chg="addSp delSp modSp new mod">
        <pc:chgData name="Josh Lucas" userId="1b08361a-d3b9-456c-8931-f12fd427834d" providerId="ADAL" clId="{B7730700-6167-7740-84C8-6BE803B2E737}" dt="2022-08-17T20:32:17.022" v="205" actId="1076"/>
        <pc:sldMkLst>
          <pc:docMk/>
          <pc:sldMk cId="696609007" sldId="294"/>
        </pc:sldMkLst>
        <pc:spChg chg="add mod">
          <ac:chgData name="Josh Lucas" userId="1b08361a-d3b9-456c-8931-f12fd427834d" providerId="ADAL" clId="{B7730700-6167-7740-84C8-6BE803B2E737}" dt="2022-08-17T20:11:32.736" v="184"/>
          <ac:spMkLst>
            <pc:docMk/>
            <pc:sldMk cId="696609007" sldId="294"/>
            <ac:spMk id="2" creationId="{3A316523-28D6-A2BD-A621-5147FCF43EEA}"/>
          </ac:spMkLst>
        </pc:spChg>
        <pc:spChg chg="add del mod">
          <ac:chgData name="Josh Lucas" userId="1b08361a-d3b9-456c-8931-f12fd427834d" providerId="ADAL" clId="{B7730700-6167-7740-84C8-6BE803B2E737}" dt="2022-08-17T20:11:39.050" v="185" actId="478"/>
          <ac:spMkLst>
            <pc:docMk/>
            <pc:sldMk cId="696609007" sldId="294"/>
            <ac:spMk id="3" creationId="{F51D5B88-EA1C-E82E-BD78-E3285C69D174}"/>
          </ac:spMkLst>
        </pc:spChg>
        <pc:spChg chg="add mod">
          <ac:chgData name="Josh Lucas" userId="1b08361a-d3b9-456c-8931-f12fd427834d" providerId="ADAL" clId="{B7730700-6167-7740-84C8-6BE803B2E737}" dt="2022-08-17T20:11:32.736" v="184"/>
          <ac:spMkLst>
            <pc:docMk/>
            <pc:sldMk cId="696609007" sldId="294"/>
            <ac:spMk id="4" creationId="{C6A5769A-AB08-5983-72B0-068D8AF4C813}"/>
          </ac:spMkLst>
        </pc:spChg>
        <pc:picChg chg="add del mod">
          <ac:chgData name="Josh Lucas" userId="1b08361a-d3b9-456c-8931-f12fd427834d" providerId="ADAL" clId="{B7730700-6167-7740-84C8-6BE803B2E737}" dt="2022-08-17T20:30:31.825" v="188" actId="478"/>
          <ac:picMkLst>
            <pc:docMk/>
            <pc:sldMk cId="696609007" sldId="294"/>
            <ac:picMk id="5" creationId="{04ECF3DA-1324-FFAE-4C20-E3A486CB2BDE}"/>
          </ac:picMkLst>
        </pc:picChg>
        <pc:picChg chg="add mod">
          <ac:chgData name="Josh Lucas" userId="1b08361a-d3b9-456c-8931-f12fd427834d" providerId="ADAL" clId="{B7730700-6167-7740-84C8-6BE803B2E737}" dt="2022-08-17T20:32:17.022" v="205" actId="1076"/>
          <ac:picMkLst>
            <pc:docMk/>
            <pc:sldMk cId="696609007" sldId="294"/>
            <ac:picMk id="6" creationId="{CEFEAC42-B491-FC41-71C8-35072E883DAB}"/>
          </ac:picMkLst>
        </pc:picChg>
        <pc:picChg chg="add mod">
          <ac:chgData name="Josh Lucas" userId="1b08361a-d3b9-456c-8931-f12fd427834d" providerId="ADAL" clId="{B7730700-6167-7740-84C8-6BE803B2E737}" dt="2022-08-17T20:11:55.294" v="187" actId="167"/>
          <ac:picMkLst>
            <pc:docMk/>
            <pc:sldMk cId="696609007" sldId="294"/>
            <ac:picMk id="7" creationId="{2B5F62A6-59F0-22B0-CADA-24EA27CF968E}"/>
          </ac:picMkLst>
        </pc:picChg>
        <pc:picChg chg="add del mod">
          <ac:chgData name="Josh Lucas" userId="1b08361a-d3b9-456c-8931-f12fd427834d" providerId="ADAL" clId="{B7730700-6167-7740-84C8-6BE803B2E737}" dt="2022-08-17T20:31:05.527" v="196" actId="478"/>
          <ac:picMkLst>
            <pc:docMk/>
            <pc:sldMk cId="696609007" sldId="294"/>
            <ac:picMk id="9" creationId="{78BB2520-7B77-43E3-84AC-CA91BE824895}"/>
          </ac:picMkLst>
        </pc:picChg>
        <pc:picChg chg="add mod">
          <ac:chgData name="Josh Lucas" userId="1b08361a-d3b9-456c-8931-f12fd427834d" providerId="ADAL" clId="{B7730700-6167-7740-84C8-6BE803B2E737}" dt="2022-08-17T20:32:13.916" v="204" actId="1076"/>
          <ac:picMkLst>
            <pc:docMk/>
            <pc:sldMk cId="696609007" sldId="294"/>
            <ac:picMk id="11" creationId="{4BE7D0FE-A8B9-CDD4-6BED-BAC2118FBE8D}"/>
          </ac:picMkLst>
        </pc:picChg>
      </pc:sldChg>
    </pc:docChg>
  </pc:docChgLst>
  <pc:docChgLst>
    <pc:chgData name="Jamie Bertschinger" userId="caf64667-bfc2-4124-9493-245e6ec9bcaf" providerId="ADAL" clId="{DA62C35D-E7C3-4485-A138-964792F1147A}"/>
    <pc:docChg chg="custSel addSld delSld modSld sldOrd">
      <pc:chgData name="Jamie Bertschinger" userId="caf64667-bfc2-4124-9493-245e6ec9bcaf" providerId="ADAL" clId="{DA62C35D-E7C3-4485-A138-964792F1147A}" dt="2022-08-14T23:56:31.896" v="923" actId="20577"/>
      <pc:docMkLst>
        <pc:docMk/>
      </pc:docMkLst>
      <pc:sldChg chg="addSp modSp">
        <pc:chgData name="Jamie Bertschinger" userId="caf64667-bfc2-4124-9493-245e6ec9bcaf" providerId="ADAL" clId="{DA62C35D-E7C3-4485-A138-964792F1147A}" dt="2022-08-14T23:51:05.692" v="453"/>
        <pc:sldMkLst>
          <pc:docMk/>
          <pc:sldMk cId="0" sldId="256"/>
        </pc:sldMkLst>
        <pc:picChg chg="add mod">
          <ac:chgData name="Jamie Bertschinger" userId="caf64667-bfc2-4124-9493-245e6ec9bcaf" providerId="ADAL" clId="{DA62C35D-E7C3-4485-A138-964792F1147A}" dt="2022-08-14T23:51:05.692" v="453"/>
          <ac:picMkLst>
            <pc:docMk/>
            <pc:sldMk cId="0" sldId="256"/>
            <ac:picMk id="2" creationId="{1FD0CD6E-BD2F-32F4-55A1-B5A609CEC78D}"/>
          </ac:picMkLst>
        </pc:picChg>
      </pc:sldChg>
      <pc:sldChg chg="modSp mod">
        <pc:chgData name="Jamie Bertschinger" userId="caf64667-bfc2-4124-9493-245e6ec9bcaf" providerId="ADAL" clId="{DA62C35D-E7C3-4485-A138-964792F1147A}" dt="2022-08-14T23:56:31.896" v="923" actId="20577"/>
        <pc:sldMkLst>
          <pc:docMk/>
          <pc:sldMk cId="4072227647" sldId="261"/>
        </pc:sldMkLst>
        <pc:spChg chg="mod">
          <ac:chgData name="Jamie Bertschinger" userId="caf64667-bfc2-4124-9493-245e6ec9bcaf" providerId="ADAL" clId="{DA62C35D-E7C3-4485-A138-964792F1147A}" dt="2022-08-14T23:56:31.896" v="923" actId="20577"/>
          <ac:spMkLst>
            <pc:docMk/>
            <pc:sldMk cId="4072227647" sldId="261"/>
            <ac:spMk id="17" creationId="{340C806F-1720-344F-A24B-AECF526B8CC6}"/>
          </ac:spMkLst>
        </pc:spChg>
        <pc:spChg chg="mod">
          <ac:chgData name="Jamie Bertschinger" userId="caf64667-bfc2-4124-9493-245e6ec9bcaf" providerId="ADAL" clId="{DA62C35D-E7C3-4485-A138-964792F1147A}" dt="2022-08-14T23:56:23.209" v="917" actId="1038"/>
          <ac:spMkLst>
            <pc:docMk/>
            <pc:sldMk cId="4072227647" sldId="261"/>
            <ac:spMk id="18" creationId="{59637945-5F42-4D41-A10C-1768B35665E2}"/>
          </ac:spMkLst>
        </pc:spChg>
      </pc:sldChg>
      <pc:sldChg chg="del">
        <pc:chgData name="Jamie Bertschinger" userId="caf64667-bfc2-4124-9493-245e6ec9bcaf" providerId="ADAL" clId="{DA62C35D-E7C3-4485-A138-964792F1147A}" dt="2022-08-14T23:22:46.875" v="24" actId="2696"/>
        <pc:sldMkLst>
          <pc:docMk/>
          <pc:sldMk cId="4038871821" sldId="271"/>
        </pc:sldMkLst>
      </pc:sldChg>
      <pc:sldChg chg="modSp mod">
        <pc:chgData name="Jamie Bertschinger" userId="caf64667-bfc2-4124-9493-245e6ec9bcaf" providerId="ADAL" clId="{DA62C35D-E7C3-4485-A138-964792F1147A}" dt="2022-08-14T23:19:03.816" v="6" actId="20577"/>
        <pc:sldMkLst>
          <pc:docMk/>
          <pc:sldMk cId="2736684173" sldId="277"/>
        </pc:sldMkLst>
        <pc:spChg chg="mod">
          <ac:chgData name="Jamie Bertschinger" userId="caf64667-bfc2-4124-9493-245e6ec9bcaf" providerId="ADAL" clId="{DA62C35D-E7C3-4485-A138-964792F1147A}" dt="2022-08-14T23:19:03.816" v="6" actId="20577"/>
          <ac:spMkLst>
            <pc:docMk/>
            <pc:sldMk cId="2736684173" sldId="277"/>
            <ac:spMk id="9" creationId="{F479FB2F-0040-B041-891A-5F3F2886CD54}"/>
          </ac:spMkLst>
        </pc:spChg>
      </pc:sldChg>
      <pc:sldChg chg="ord">
        <pc:chgData name="Jamie Bertschinger" userId="caf64667-bfc2-4124-9493-245e6ec9bcaf" providerId="ADAL" clId="{DA62C35D-E7C3-4485-A138-964792F1147A}" dt="2022-08-14T23:52:59.345" v="622"/>
        <pc:sldMkLst>
          <pc:docMk/>
          <pc:sldMk cId="4059547980" sldId="278"/>
        </pc:sldMkLst>
      </pc:sldChg>
      <pc:sldChg chg="del">
        <pc:chgData name="Jamie Bertschinger" userId="caf64667-bfc2-4124-9493-245e6ec9bcaf" providerId="ADAL" clId="{DA62C35D-E7C3-4485-A138-964792F1147A}" dt="2022-08-14T23:25:10.292" v="25" actId="2696"/>
        <pc:sldMkLst>
          <pc:docMk/>
          <pc:sldMk cId="1943977479" sldId="279"/>
        </pc:sldMkLst>
      </pc:sldChg>
      <pc:sldChg chg="del">
        <pc:chgData name="Jamie Bertschinger" userId="caf64667-bfc2-4124-9493-245e6ec9bcaf" providerId="ADAL" clId="{DA62C35D-E7C3-4485-A138-964792F1147A}" dt="2022-08-14T23:25:14.692" v="26" actId="2696"/>
        <pc:sldMkLst>
          <pc:docMk/>
          <pc:sldMk cId="3965834937" sldId="280"/>
        </pc:sldMkLst>
      </pc:sldChg>
      <pc:sldChg chg="add">
        <pc:chgData name="Jamie Bertschinger" userId="caf64667-bfc2-4124-9493-245e6ec9bcaf" providerId="ADAL" clId="{DA62C35D-E7C3-4485-A138-964792F1147A}" dt="2022-08-14T23:19:50.548" v="7"/>
        <pc:sldMkLst>
          <pc:docMk/>
          <pc:sldMk cId="124958285" sldId="281"/>
        </pc:sldMkLst>
      </pc:sldChg>
      <pc:sldChg chg="add">
        <pc:chgData name="Jamie Bertschinger" userId="caf64667-bfc2-4124-9493-245e6ec9bcaf" providerId="ADAL" clId="{DA62C35D-E7C3-4485-A138-964792F1147A}" dt="2022-08-14T23:19:59.229" v="8"/>
        <pc:sldMkLst>
          <pc:docMk/>
          <pc:sldMk cId="145876360" sldId="282"/>
        </pc:sldMkLst>
      </pc:sldChg>
      <pc:sldChg chg="add ord">
        <pc:chgData name="Jamie Bertschinger" userId="caf64667-bfc2-4124-9493-245e6ec9bcaf" providerId="ADAL" clId="{DA62C35D-E7C3-4485-A138-964792F1147A}" dt="2022-08-14T23:21:45.063" v="11"/>
        <pc:sldMkLst>
          <pc:docMk/>
          <pc:sldMk cId="3433149921" sldId="283"/>
        </pc:sldMkLst>
      </pc:sldChg>
      <pc:sldChg chg="add ord">
        <pc:chgData name="Jamie Bertschinger" userId="caf64667-bfc2-4124-9493-245e6ec9bcaf" providerId="ADAL" clId="{DA62C35D-E7C3-4485-A138-964792F1147A}" dt="2022-08-14T23:21:55.055" v="14"/>
        <pc:sldMkLst>
          <pc:docMk/>
          <pc:sldMk cId="358032325" sldId="285"/>
        </pc:sldMkLst>
      </pc:sldChg>
      <pc:sldChg chg="add ord">
        <pc:chgData name="Jamie Bertschinger" userId="caf64667-bfc2-4124-9493-245e6ec9bcaf" providerId="ADAL" clId="{DA62C35D-E7C3-4485-A138-964792F1147A}" dt="2022-08-14T23:22:10.931" v="17"/>
        <pc:sldMkLst>
          <pc:docMk/>
          <pc:sldMk cId="852821151" sldId="286"/>
        </pc:sldMkLst>
      </pc:sldChg>
      <pc:sldChg chg="add ord">
        <pc:chgData name="Jamie Bertschinger" userId="caf64667-bfc2-4124-9493-245e6ec9bcaf" providerId="ADAL" clId="{DA62C35D-E7C3-4485-A138-964792F1147A}" dt="2022-08-14T23:22:30.625" v="20"/>
        <pc:sldMkLst>
          <pc:docMk/>
          <pc:sldMk cId="3167779188" sldId="287"/>
        </pc:sldMkLst>
      </pc:sldChg>
      <pc:sldChg chg="add ord">
        <pc:chgData name="Jamie Bertschinger" userId="caf64667-bfc2-4124-9493-245e6ec9bcaf" providerId="ADAL" clId="{DA62C35D-E7C3-4485-A138-964792F1147A}" dt="2022-08-14T23:22:41.808" v="23"/>
        <pc:sldMkLst>
          <pc:docMk/>
          <pc:sldMk cId="3220124071" sldId="288"/>
        </pc:sldMkLst>
      </pc:sldChg>
      <pc:sldChg chg="addSp delSp modSp mod ord modNotesTx">
        <pc:chgData name="Jamie Bertschinger" userId="caf64667-bfc2-4124-9493-245e6ec9bcaf" providerId="ADAL" clId="{DA62C35D-E7C3-4485-A138-964792F1147A}" dt="2022-08-14T23:52:38.374" v="620" actId="20577"/>
        <pc:sldMkLst>
          <pc:docMk/>
          <pc:sldMk cId="2454685704" sldId="290"/>
        </pc:sldMkLst>
        <pc:spChg chg="add del mod">
          <ac:chgData name="Jamie Bertschinger" userId="caf64667-bfc2-4124-9493-245e6ec9bcaf" providerId="ADAL" clId="{DA62C35D-E7C3-4485-A138-964792F1147A}" dt="2022-08-14T23:38:48.425" v="426"/>
          <ac:spMkLst>
            <pc:docMk/>
            <pc:sldMk cId="2454685704" sldId="290"/>
            <ac:spMk id="2" creationId="{3F42B91F-FA34-9F2F-C98D-06DE53FC3B40}"/>
          </ac:spMkLst>
        </pc:spChg>
        <pc:spChg chg="add del mod">
          <ac:chgData name="Jamie Bertschinger" userId="caf64667-bfc2-4124-9493-245e6ec9bcaf" providerId="ADAL" clId="{DA62C35D-E7C3-4485-A138-964792F1147A}" dt="2022-08-14T23:50:18.566" v="452" actId="478"/>
          <ac:spMkLst>
            <pc:docMk/>
            <pc:sldMk cId="2454685704" sldId="290"/>
            <ac:spMk id="6" creationId="{6E33BF7C-28E4-D505-3F34-BB68EBF904E3}"/>
          </ac:spMkLst>
        </pc:spChg>
        <pc:spChg chg="mod">
          <ac:chgData name="Jamie Bertschinger" userId="caf64667-bfc2-4124-9493-245e6ec9bcaf" providerId="ADAL" clId="{DA62C35D-E7C3-4485-A138-964792F1147A}" dt="2022-08-14T23:52:38.374" v="620" actId="20577"/>
          <ac:spMkLst>
            <pc:docMk/>
            <pc:sldMk cId="2454685704" sldId="290"/>
            <ac:spMk id="8" creationId="{67014586-7346-C840-BDB9-76A5450F8A36}"/>
          </ac:spMkLst>
        </pc:spChg>
        <pc:picChg chg="add mod">
          <ac:chgData name="Jamie Bertschinger" userId="caf64667-bfc2-4124-9493-245e6ec9bcaf" providerId="ADAL" clId="{DA62C35D-E7C3-4485-A138-964792F1147A}" dt="2022-08-14T23:50:12.125" v="451" actId="962"/>
          <ac:picMkLst>
            <pc:docMk/>
            <pc:sldMk cId="2454685704" sldId="290"/>
            <ac:picMk id="4" creationId="{A1C6D046-8E90-0FD6-9075-5184D467EFFC}"/>
          </ac:picMkLst>
        </pc:picChg>
      </pc:sldChg>
      <pc:sldChg chg="modSp mod modNotesTx">
        <pc:chgData name="Jamie Bertschinger" userId="caf64667-bfc2-4124-9493-245e6ec9bcaf" providerId="ADAL" clId="{DA62C35D-E7C3-4485-A138-964792F1147A}" dt="2022-08-14T23:52:09.992" v="579" actId="20577"/>
        <pc:sldMkLst>
          <pc:docMk/>
          <pc:sldMk cId="3802218671" sldId="291"/>
        </pc:sldMkLst>
        <pc:spChg chg="mod">
          <ac:chgData name="Jamie Bertschinger" userId="caf64667-bfc2-4124-9493-245e6ec9bcaf" providerId="ADAL" clId="{DA62C35D-E7C3-4485-A138-964792F1147A}" dt="2022-08-14T23:52:01.809" v="536" actId="20577"/>
          <ac:spMkLst>
            <pc:docMk/>
            <pc:sldMk cId="3802218671" sldId="291"/>
            <ac:spMk id="8" creationId="{67014586-7346-C840-BDB9-76A5450F8A36}"/>
          </ac:spMkLst>
        </pc:spChg>
      </pc:sldChg>
      <pc:sldChg chg="delSp modSp mod modNotesTx">
        <pc:chgData name="Jamie Bertschinger" userId="caf64667-bfc2-4124-9493-245e6ec9bcaf" providerId="ADAL" clId="{DA62C35D-E7C3-4485-A138-964792F1147A}" dt="2022-08-14T23:53:51.075" v="718" actId="20577"/>
        <pc:sldMkLst>
          <pc:docMk/>
          <pc:sldMk cId="440866101" sldId="292"/>
        </pc:sldMkLst>
        <pc:spChg chg="mod">
          <ac:chgData name="Jamie Bertschinger" userId="caf64667-bfc2-4124-9493-245e6ec9bcaf" providerId="ADAL" clId="{DA62C35D-E7C3-4485-A138-964792F1147A}" dt="2022-08-14T23:53:36.959" v="645" actId="20577"/>
          <ac:spMkLst>
            <pc:docMk/>
            <pc:sldMk cId="440866101" sldId="292"/>
            <ac:spMk id="8" creationId="{67014586-7346-C840-BDB9-76A5450F8A36}"/>
          </ac:spMkLst>
        </pc:spChg>
        <pc:picChg chg="del">
          <ac:chgData name="Jamie Bertschinger" userId="caf64667-bfc2-4124-9493-245e6ec9bcaf" providerId="ADAL" clId="{DA62C35D-E7C3-4485-A138-964792F1147A}" dt="2022-08-14T23:53:38.059" v="646" actId="478"/>
          <ac:picMkLst>
            <pc:docMk/>
            <pc:sldMk cId="440866101" sldId="292"/>
            <ac:picMk id="4" creationId="{A1C6D046-8E90-0FD6-9075-5184D467EFFC}"/>
          </ac:picMkLst>
        </pc:picChg>
      </pc:sldChg>
      <pc:sldChg chg="modSp mod modNotesTx">
        <pc:chgData name="Jamie Bertschinger" userId="caf64667-bfc2-4124-9493-245e6ec9bcaf" providerId="ADAL" clId="{DA62C35D-E7C3-4485-A138-964792F1147A}" dt="2022-08-14T23:54:53.725" v="860" actId="20577"/>
        <pc:sldMkLst>
          <pc:docMk/>
          <pc:sldMk cId="1650409815" sldId="293"/>
        </pc:sldMkLst>
        <pc:spChg chg="mod">
          <ac:chgData name="Jamie Bertschinger" userId="caf64667-bfc2-4124-9493-245e6ec9bcaf" providerId="ADAL" clId="{DA62C35D-E7C3-4485-A138-964792F1147A}" dt="2022-08-14T23:54:26.708" v="754" actId="20577"/>
          <ac:spMkLst>
            <pc:docMk/>
            <pc:sldMk cId="1650409815" sldId="293"/>
            <ac:spMk id="8" creationId="{67014586-7346-C840-BDB9-76A5450F8A36}"/>
          </ac:spMkLst>
        </pc:spChg>
      </pc:sldChg>
      <pc:sldChg chg="new del">
        <pc:chgData name="Jamie Bertschinger" userId="caf64667-bfc2-4124-9493-245e6ec9bcaf" providerId="ADAL" clId="{DA62C35D-E7C3-4485-A138-964792F1147A}" dt="2022-08-14T23:54:08.759" v="720" actId="2696"/>
        <pc:sldMkLst>
          <pc:docMk/>
          <pc:sldMk cId="3882111944" sldId="293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rawpixel.com/image/1208958/milk-carton-illustration?referral=26515&amp;source=pinterest" TargetMode="External"/><Relationship Id="rId1" Type="http://schemas.openxmlformats.org/officeDocument/2006/relationships/image" Target="../media/image31.png"/><Relationship Id="rId6" Type="http://schemas.openxmlformats.org/officeDocument/2006/relationships/hyperlink" Target="https://pixabay.com/da/mad-spise-salt-shaker-46573/" TargetMode="External"/><Relationship Id="rId5" Type="http://schemas.openxmlformats.org/officeDocument/2006/relationships/image" Target="../media/image33.png"/><Relationship Id="rId4" Type="http://schemas.openxmlformats.org/officeDocument/2006/relationships/hyperlink" Target="https://cryofall.gamepedia.com/Wheat_Grains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rawpixel.com/image/1208958/milk-carton-illustration?referral=26515&amp;source=pinterest" TargetMode="External"/><Relationship Id="rId1" Type="http://schemas.openxmlformats.org/officeDocument/2006/relationships/image" Target="../media/image31.png"/><Relationship Id="rId6" Type="http://schemas.openxmlformats.org/officeDocument/2006/relationships/hyperlink" Target="https://pixabay.com/da/mad-spise-salt-shaker-46573/" TargetMode="External"/><Relationship Id="rId5" Type="http://schemas.openxmlformats.org/officeDocument/2006/relationships/image" Target="../media/image33.png"/><Relationship Id="rId4" Type="http://schemas.openxmlformats.org/officeDocument/2006/relationships/hyperlink" Target="https://cryofall.gamepedia.com/Wheat_Grains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F1ABB9-F2F9-4740-A9F8-D77510C73DF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4090ED-3A90-4A46-A714-0009CCDD9F71}">
      <dgm:prSet/>
      <dgm:spPr/>
      <dgm:t>
        <a:bodyPr/>
        <a:lstStyle/>
        <a:p>
          <a:r>
            <a:rPr lang="en-US"/>
            <a:t>Milk</a:t>
          </a:r>
        </a:p>
      </dgm:t>
    </dgm:pt>
    <dgm:pt modelId="{68C83DDA-B766-4021-B991-5D118D0DB268}" type="parTrans" cxnId="{355F6637-D15F-4FB9-ABA8-25EAF8BD5F9B}">
      <dgm:prSet/>
      <dgm:spPr/>
      <dgm:t>
        <a:bodyPr/>
        <a:lstStyle/>
        <a:p>
          <a:endParaRPr lang="en-US"/>
        </a:p>
      </dgm:t>
    </dgm:pt>
    <dgm:pt modelId="{83E2C5A8-D72F-46B2-A7E4-BF1D00DFB2D3}" type="sibTrans" cxnId="{355F6637-D15F-4FB9-ABA8-25EAF8BD5F9B}">
      <dgm:prSet/>
      <dgm:spPr/>
      <dgm:t>
        <a:bodyPr/>
        <a:lstStyle/>
        <a:p>
          <a:endParaRPr lang="en-US"/>
        </a:p>
      </dgm:t>
    </dgm:pt>
    <dgm:pt modelId="{BFF69D32-3EC7-41BB-AE83-55703DA9485E}">
      <dgm:prSet/>
      <dgm:spPr/>
      <dgm:t>
        <a:bodyPr/>
        <a:lstStyle/>
        <a:p>
          <a:r>
            <a:rPr lang="en-US"/>
            <a:t>Option to serve flavored, low-fat milk in NSLP and SBP</a:t>
          </a:r>
        </a:p>
      </dgm:t>
    </dgm:pt>
    <dgm:pt modelId="{0500B7F3-A581-4EC9-8421-B379F127B623}" type="parTrans" cxnId="{A563C82C-F498-4613-B793-D19982CBCEF1}">
      <dgm:prSet/>
      <dgm:spPr/>
      <dgm:t>
        <a:bodyPr/>
        <a:lstStyle/>
        <a:p>
          <a:endParaRPr lang="en-US"/>
        </a:p>
      </dgm:t>
    </dgm:pt>
    <dgm:pt modelId="{28D7885A-235D-4CA7-B442-BAB1FD44D866}" type="sibTrans" cxnId="{A563C82C-F498-4613-B793-D19982CBCEF1}">
      <dgm:prSet/>
      <dgm:spPr/>
      <dgm:t>
        <a:bodyPr/>
        <a:lstStyle/>
        <a:p>
          <a:endParaRPr lang="en-US"/>
        </a:p>
      </dgm:t>
    </dgm:pt>
    <dgm:pt modelId="{27E15759-F333-4CFD-B86F-BC999A84ACA6}">
      <dgm:prSet/>
      <dgm:spPr/>
      <dgm:t>
        <a:bodyPr/>
        <a:lstStyle/>
        <a:p>
          <a:r>
            <a:rPr lang="en-US"/>
            <a:t>Extended to SSI, CACFP (ages 6+), SMP (ages 6+)</a:t>
          </a:r>
        </a:p>
      </dgm:t>
    </dgm:pt>
    <dgm:pt modelId="{01D18E75-B15E-45B8-B578-4D740CA74105}" type="parTrans" cxnId="{AAEC03EB-4626-44DF-9734-21891AC5A384}">
      <dgm:prSet/>
      <dgm:spPr/>
      <dgm:t>
        <a:bodyPr/>
        <a:lstStyle/>
        <a:p>
          <a:endParaRPr lang="en-US"/>
        </a:p>
      </dgm:t>
    </dgm:pt>
    <dgm:pt modelId="{E06D2F73-B9EB-47A4-9E78-8873B4CC7D79}" type="sibTrans" cxnId="{AAEC03EB-4626-44DF-9734-21891AC5A384}">
      <dgm:prSet/>
      <dgm:spPr/>
      <dgm:t>
        <a:bodyPr/>
        <a:lstStyle/>
        <a:p>
          <a:endParaRPr lang="en-US"/>
        </a:p>
      </dgm:t>
    </dgm:pt>
    <dgm:pt modelId="{3378754E-E442-4741-9AF0-30401541C33C}">
      <dgm:prSet/>
      <dgm:spPr/>
      <dgm:t>
        <a:bodyPr/>
        <a:lstStyle/>
        <a:p>
          <a:r>
            <a:rPr lang="en-US"/>
            <a:t>Whole Grains</a:t>
          </a:r>
        </a:p>
      </dgm:t>
    </dgm:pt>
    <dgm:pt modelId="{B7E7B1F5-D651-4411-B90A-6A9A0F4C5B11}" type="parTrans" cxnId="{20DF68C4-07F1-48B4-838D-732897D0CFEC}">
      <dgm:prSet/>
      <dgm:spPr/>
      <dgm:t>
        <a:bodyPr/>
        <a:lstStyle/>
        <a:p>
          <a:endParaRPr lang="en-US"/>
        </a:p>
      </dgm:t>
    </dgm:pt>
    <dgm:pt modelId="{85DA087F-5BAC-48B6-A435-6938A2B81F5A}" type="sibTrans" cxnId="{20DF68C4-07F1-48B4-838D-732897D0CFEC}">
      <dgm:prSet/>
      <dgm:spPr/>
      <dgm:t>
        <a:bodyPr/>
        <a:lstStyle/>
        <a:p>
          <a:endParaRPr lang="en-US"/>
        </a:p>
      </dgm:t>
    </dgm:pt>
    <dgm:pt modelId="{DA127C12-4C94-4F1A-9E27-F17B04F30719}">
      <dgm:prSet/>
      <dgm:spPr/>
      <dgm:t>
        <a:bodyPr/>
        <a:lstStyle/>
        <a:p>
          <a:r>
            <a:rPr lang="en-US" dirty="0"/>
            <a:t>80% of grains offered weekly must be whole grain rich; remaining grains must be enriched</a:t>
          </a:r>
        </a:p>
      </dgm:t>
    </dgm:pt>
    <dgm:pt modelId="{78C76B8C-72B3-41AF-91A3-8BF5441FDC87}" type="parTrans" cxnId="{59281AC4-677C-41E0-96F4-2E5EF697CEDA}">
      <dgm:prSet/>
      <dgm:spPr/>
      <dgm:t>
        <a:bodyPr/>
        <a:lstStyle/>
        <a:p>
          <a:endParaRPr lang="en-US"/>
        </a:p>
      </dgm:t>
    </dgm:pt>
    <dgm:pt modelId="{EB45C203-DA5B-4017-8947-DF2A77D25B89}" type="sibTrans" cxnId="{59281AC4-677C-41E0-96F4-2E5EF697CEDA}">
      <dgm:prSet/>
      <dgm:spPr/>
      <dgm:t>
        <a:bodyPr/>
        <a:lstStyle/>
        <a:p>
          <a:endParaRPr lang="en-US"/>
        </a:p>
      </dgm:t>
    </dgm:pt>
    <dgm:pt modelId="{A9F4AF2C-988E-48E9-AF7F-DC08F2D7E546}">
      <dgm:prSet/>
      <dgm:spPr/>
      <dgm:t>
        <a:bodyPr/>
        <a:lstStyle/>
        <a:p>
          <a:r>
            <a:rPr lang="en-US"/>
            <a:t>Sodium</a:t>
          </a:r>
        </a:p>
      </dgm:t>
    </dgm:pt>
    <dgm:pt modelId="{7DB80F09-D7D8-494A-B4D1-06907C36D4E0}" type="parTrans" cxnId="{DE4AB6C9-4E04-4BB1-BC76-AC96F8960C02}">
      <dgm:prSet/>
      <dgm:spPr/>
      <dgm:t>
        <a:bodyPr/>
        <a:lstStyle/>
        <a:p>
          <a:endParaRPr lang="en-US"/>
        </a:p>
      </dgm:t>
    </dgm:pt>
    <dgm:pt modelId="{DCDD885A-39C4-4F3A-816F-81DA4DFBAC7C}" type="sibTrans" cxnId="{DE4AB6C9-4E04-4BB1-BC76-AC96F8960C02}">
      <dgm:prSet/>
      <dgm:spPr/>
      <dgm:t>
        <a:bodyPr/>
        <a:lstStyle/>
        <a:p>
          <a:endParaRPr lang="en-US"/>
        </a:p>
      </dgm:t>
    </dgm:pt>
    <dgm:pt modelId="{35CB7B1D-8A2C-4FF7-80A1-E2EFB11D4CFF}">
      <dgm:prSet/>
      <dgm:spPr/>
      <dgm:t>
        <a:bodyPr/>
        <a:lstStyle/>
        <a:p>
          <a:r>
            <a:rPr lang="en-US"/>
            <a:t>NSLP:  Target 1 for SY 2022-2023; Target 1A for SY 2023-2024</a:t>
          </a:r>
        </a:p>
      </dgm:t>
    </dgm:pt>
    <dgm:pt modelId="{931D78B3-F402-48C2-8DF5-8ABA5070AA86}" type="parTrans" cxnId="{3BB20D99-367F-44E3-A870-659705FC2E99}">
      <dgm:prSet/>
      <dgm:spPr/>
      <dgm:t>
        <a:bodyPr/>
        <a:lstStyle/>
        <a:p>
          <a:endParaRPr lang="en-US"/>
        </a:p>
      </dgm:t>
    </dgm:pt>
    <dgm:pt modelId="{D3DBA78C-2908-455A-86AE-9F8D0C57CC3F}" type="sibTrans" cxnId="{3BB20D99-367F-44E3-A870-659705FC2E99}">
      <dgm:prSet/>
      <dgm:spPr/>
      <dgm:t>
        <a:bodyPr/>
        <a:lstStyle/>
        <a:p>
          <a:endParaRPr lang="en-US"/>
        </a:p>
      </dgm:t>
    </dgm:pt>
    <dgm:pt modelId="{806A19C9-056F-4295-90DB-44EC1199138B}">
      <dgm:prSet/>
      <dgm:spPr/>
      <dgm:t>
        <a:bodyPr/>
        <a:lstStyle/>
        <a:p>
          <a:r>
            <a:rPr lang="en-US"/>
            <a:t>SBP:  Target 1 for SY 2022-2023 and SY 2023-2024 </a:t>
          </a:r>
        </a:p>
      </dgm:t>
    </dgm:pt>
    <dgm:pt modelId="{D5F023F1-1997-4D9B-BAAB-BBFB427F9B2A}" type="parTrans" cxnId="{E206735A-1780-4A0C-8AFE-0EE7E7257E1D}">
      <dgm:prSet/>
      <dgm:spPr/>
      <dgm:t>
        <a:bodyPr/>
        <a:lstStyle/>
        <a:p>
          <a:endParaRPr lang="en-US"/>
        </a:p>
      </dgm:t>
    </dgm:pt>
    <dgm:pt modelId="{E4435D10-7D34-4C78-945A-C843F6E633A8}" type="sibTrans" cxnId="{E206735A-1780-4A0C-8AFE-0EE7E7257E1D}">
      <dgm:prSet/>
      <dgm:spPr/>
      <dgm:t>
        <a:bodyPr/>
        <a:lstStyle/>
        <a:p>
          <a:endParaRPr lang="en-US"/>
        </a:p>
      </dgm:t>
    </dgm:pt>
    <dgm:pt modelId="{751121B7-24AE-4A19-9FE0-4C72926DDF1A}" type="pres">
      <dgm:prSet presAssocID="{C7F1ABB9-F2F9-4740-A9F8-D77510C73DFA}" presName="linearFlow" presStyleCnt="0">
        <dgm:presLayoutVars>
          <dgm:dir/>
          <dgm:resizeHandles val="exact"/>
        </dgm:presLayoutVars>
      </dgm:prSet>
      <dgm:spPr/>
    </dgm:pt>
    <dgm:pt modelId="{C52332F0-DE3B-4947-B1DB-2157C658C85F}" type="pres">
      <dgm:prSet presAssocID="{174090ED-3A90-4A46-A714-0009CCDD9F71}" presName="composite" presStyleCnt="0"/>
      <dgm:spPr/>
    </dgm:pt>
    <dgm:pt modelId="{57B4E12B-0E48-4A17-A1F3-75C3C8E4E597}" type="pres">
      <dgm:prSet presAssocID="{174090ED-3A90-4A46-A714-0009CCDD9F71}" presName="imgShp" presStyleLbl="fgImgPlace1" presStyleIdx="0" presStyleCnt="3"/>
      <dgm:spPr>
        <a:blipFill rotWithShape="1"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/>
          </a:stretch>
        </a:blipFill>
      </dgm:spPr>
    </dgm:pt>
    <dgm:pt modelId="{13A5AB82-0BDB-47C8-A664-386F0710E639}" type="pres">
      <dgm:prSet presAssocID="{174090ED-3A90-4A46-A714-0009CCDD9F71}" presName="txShp" presStyleLbl="node1" presStyleIdx="0" presStyleCnt="3">
        <dgm:presLayoutVars>
          <dgm:bulletEnabled val="1"/>
        </dgm:presLayoutVars>
      </dgm:prSet>
      <dgm:spPr/>
    </dgm:pt>
    <dgm:pt modelId="{F775909F-2F5E-41C3-8372-257D16BB61A2}" type="pres">
      <dgm:prSet presAssocID="{83E2C5A8-D72F-46B2-A7E4-BF1D00DFB2D3}" presName="spacing" presStyleCnt="0"/>
      <dgm:spPr/>
    </dgm:pt>
    <dgm:pt modelId="{6271F45F-C012-4F30-841E-05D6B3F4C057}" type="pres">
      <dgm:prSet presAssocID="{3378754E-E442-4741-9AF0-30401541C33C}" presName="composite" presStyleCnt="0"/>
      <dgm:spPr/>
    </dgm:pt>
    <dgm:pt modelId="{82EC33B6-C417-4584-A8A1-03A3D15A62FF}" type="pres">
      <dgm:prSet presAssocID="{3378754E-E442-4741-9AF0-30401541C33C}" presName="imgShp" presStyleLbl="fgImgPlace1" presStyleIdx="1" presStyleCnt="3"/>
      <dgm:spPr>
        <a:blipFill rotWithShape="1">
          <a:blip xmlns:r="http://schemas.openxmlformats.org/officeDocument/2006/relationships"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a:blipFill>
      </dgm:spPr>
    </dgm:pt>
    <dgm:pt modelId="{60D103CE-A154-41B1-AEAE-63BF53B56037}" type="pres">
      <dgm:prSet presAssocID="{3378754E-E442-4741-9AF0-30401541C33C}" presName="txShp" presStyleLbl="node1" presStyleIdx="1" presStyleCnt="3">
        <dgm:presLayoutVars>
          <dgm:bulletEnabled val="1"/>
        </dgm:presLayoutVars>
      </dgm:prSet>
      <dgm:spPr/>
    </dgm:pt>
    <dgm:pt modelId="{32D72885-8345-434F-9257-CC2E69548BA3}" type="pres">
      <dgm:prSet presAssocID="{85DA087F-5BAC-48B6-A435-6938A2B81F5A}" presName="spacing" presStyleCnt="0"/>
      <dgm:spPr/>
    </dgm:pt>
    <dgm:pt modelId="{682DA3F0-965F-4324-A364-4A0540AC7074}" type="pres">
      <dgm:prSet presAssocID="{A9F4AF2C-988E-48E9-AF7F-DC08F2D7E546}" presName="composite" presStyleCnt="0"/>
      <dgm:spPr/>
    </dgm:pt>
    <dgm:pt modelId="{2FE7F165-579A-41C6-9690-1E435080A511}" type="pres">
      <dgm:prSet presAssocID="{A9F4AF2C-988E-48E9-AF7F-DC08F2D7E546}" presName="imgShp" presStyleLbl="fgImgPlace1" presStyleIdx="2" presStyleCnt="3" custLinFactNeighborX="-2725" custLinFactNeighborY="1816"/>
      <dgm:spPr>
        <a:blipFill rotWithShape="1">
          <a:blip xmlns:r="http://schemas.openxmlformats.org/officeDocument/2006/relationships"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t="-37000" b="-37000"/>
          </a:stretch>
        </a:blipFill>
      </dgm:spPr>
    </dgm:pt>
    <dgm:pt modelId="{13043678-6154-4414-8DC8-40BBCC246A78}" type="pres">
      <dgm:prSet presAssocID="{A9F4AF2C-988E-48E9-AF7F-DC08F2D7E546}" presName="txShp" presStyleLbl="node1" presStyleIdx="2" presStyleCnt="3">
        <dgm:presLayoutVars>
          <dgm:bulletEnabled val="1"/>
        </dgm:presLayoutVars>
      </dgm:prSet>
      <dgm:spPr/>
    </dgm:pt>
  </dgm:ptLst>
  <dgm:cxnLst>
    <dgm:cxn modelId="{A563C82C-F498-4613-B793-D19982CBCEF1}" srcId="{174090ED-3A90-4A46-A714-0009CCDD9F71}" destId="{BFF69D32-3EC7-41BB-AE83-55703DA9485E}" srcOrd="0" destOrd="0" parTransId="{0500B7F3-A581-4EC9-8421-B379F127B623}" sibTransId="{28D7885A-235D-4CA7-B442-BAB1FD44D866}"/>
    <dgm:cxn modelId="{355F6637-D15F-4FB9-ABA8-25EAF8BD5F9B}" srcId="{C7F1ABB9-F2F9-4740-A9F8-D77510C73DFA}" destId="{174090ED-3A90-4A46-A714-0009CCDD9F71}" srcOrd="0" destOrd="0" parTransId="{68C83DDA-B766-4021-B991-5D118D0DB268}" sibTransId="{83E2C5A8-D72F-46B2-A7E4-BF1D00DFB2D3}"/>
    <dgm:cxn modelId="{D0F76566-C0B1-424C-A3DA-2CB429305BB7}" type="presOf" srcId="{DA127C12-4C94-4F1A-9E27-F17B04F30719}" destId="{60D103CE-A154-41B1-AEAE-63BF53B56037}" srcOrd="0" destOrd="1" presId="urn:microsoft.com/office/officeart/2005/8/layout/vList3"/>
    <dgm:cxn modelId="{DD51F879-A38C-4021-BA8A-71F11355FDD8}" type="presOf" srcId="{35CB7B1D-8A2C-4FF7-80A1-E2EFB11D4CFF}" destId="{13043678-6154-4414-8DC8-40BBCC246A78}" srcOrd="0" destOrd="1" presId="urn:microsoft.com/office/officeart/2005/8/layout/vList3"/>
    <dgm:cxn modelId="{E206735A-1780-4A0C-8AFE-0EE7E7257E1D}" srcId="{A9F4AF2C-988E-48E9-AF7F-DC08F2D7E546}" destId="{806A19C9-056F-4295-90DB-44EC1199138B}" srcOrd="1" destOrd="0" parTransId="{D5F023F1-1997-4D9B-BAAB-BBFB427F9B2A}" sibTransId="{E4435D10-7D34-4C78-945A-C843F6E633A8}"/>
    <dgm:cxn modelId="{CF298783-4FD4-4DFE-8C61-4899C2EA82D2}" type="presOf" srcId="{27E15759-F333-4CFD-B86F-BC999A84ACA6}" destId="{13A5AB82-0BDB-47C8-A664-386F0710E639}" srcOrd="0" destOrd="2" presId="urn:microsoft.com/office/officeart/2005/8/layout/vList3"/>
    <dgm:cxn modelId="{6A67158E-9135-4CF1-A8E1-6E9A920DD8CF}" type="presOf" srcId="{806A19C9-056F-4295-90DB-44EC1199138B}" destId="{13043678-6154-4414-8DC8-40BBCC246A78}" srcOrd="0" destOrd="2" presId="urn:microsoft.com/office/officeart/2005/8/layout/vList3"/>
    <dgm:cxn modelId="{AC857B96-F81F-4CA6-BFDB-6DC41D5448AA}" type="presOf" srcId="{BFF69D32-3EC7-41BB-AE83-55703DA9485E}" destId="{13A5AB82-0BDB-47C8-A664-386F0710E639}" srcOrd="0" destOrd="1" presId="urn:microsoft.com/office/officeart/2005/8/layout/vList3"/>
    <dgm:cxn modelId="{3BB20D99-367F-44E3-A870-659705FC2E99}" srcId="{A9F4AF2C-988E-48E9-AF7F-DC08F2D7E546}" destId="{35CB7B1D-8A2C-4FF7-80A1-E2EFB11D4CFF}" srcOrd="0" destOrd="0" parTransId="{931D78B3-F402-48C2-8DF5-8ABA5070AA86}" sibTransId="{D3DBA78C-2908-455A-86AE-9F8D0C57CC3F}"/>
    <dgm:cxn modelId="{0B0DFC9D-921B-4120-ACC4-A6DCD267513B}" type="presOf" srcId="{3378754E-E442-4741-9AF0-30401541C33C}" destId="{60D103CE-A154-41B1-AEAE-63BF53B56037}" srcOrd="0" destOrd="0" presId="urn:microsoft.com/office/officeart/2005/8/layout/vList3"/>
    <dgm:cxn modelId="{59281AC4-677C-41E0-96F4-2E5EF697CEDA}" srcId="{3378754E-E442-4741-9AF0-30401541C33C}" destId="{DA127C12-4C94-4F1A-9E27-F17B04F30719}" srcOrd="0" destOrd="0" parTransId="{78C76B8C-72B3-41AF-91A3-8BF5441FDC87}" sibTransId="{EB45C203-DA5B-4017-8947-DF2A77D25B89}"/>
    <dgm:cxn modelId="{20DF68C4-07F1-48B4-838D-732897D0CFEC}" srcId="{C7F1ABB9-F2F9-4740-A9F8-D77510C73DFA}" destId="{3378754E-E442-4741-9AF0-30401541C33C}" srcOrd="1" destOrd="0" parTransId="{B7E7B1F5-D651-4411-B90A-6A9A0F4C5B11}" sibTransId="{85DA087F-5BAC-48B6-A435-6938A2B81F5A}"/>
    <dgm:cxn modelId="{DE4AB6C9-4E04-4BB1-BC76-AC96F8960C02}" srcId="{C7F1ABB9-F2F9-4740-A9F8-D77510C73DFA}" destId="{A9F4AF2C-988E-48E9-AF7F-DC08F2D7E546}" srcOrd="2" destOrd="0" parTransId="{7DB80F09-D7D8-494A-B4D1-06907C36D4E0}" sibTransId="{DCDD885A-39C4-4F3A-816F-81DA4DFBAC7C}"/>
    <dgm:cxn modelId="{601560D1-08CF-4EB7-AD6B-DC12811F6077}" type="presOf" srcId="{174090ED-3A90-4A46-A714-0009CCDD9F71}" destId="{13A5AB82-0BDB-47C8-A664-386F0710E639}" srcOrd="0" destOrd="0" presId="urn:microsoft.com/office/officeart/2005/8/layout/vList3"/>
    <dgm:cxn modelId="{C63D4BE9-70F7-4A86-8671-08CFA6C393BC}" type="presOf" srcId="{C7F1ABB9-F2F9-4740-A9F8-D77510C73DFA}" destId="{751121B7-24AE-4A19-9FE0-4C72926DDF1A}" srcOrd="0" destOrd="0" presId="urn:microsoft.com/office/officeart/2005/8/layout/vList3"/>
    <dgm:cxn modelId="{AAEC03EB-4626-44DF-9734-21891AC5A384}" srcId="{174090ED-3A90-4A46-A714-0009CCDD9F71}" destId="{27E15759-F333-4CFD-B86F-BC999A84ACA6}" srcOrd="1" destOrd="0" parTransId="{01D18E75-B15E-45B8-B578-4D740CA74105}" sibTransId="{E06D2F73-B9EB-47A4-9E78-8873B4CC7D79}"/>
    <dgm:cxn modelId="{96CCBAEF-1774-466E-9CD7-5C2330524A6D}" type="presOf" srcId="{A9F4AF2C-988E-48E9-AF7F-DC08F2D7E546}" destId="{13043678-6154-4414-8DC8-40BBCC246A78}" srcOrd="0" destOrd="0" presId="urn:microsoft.com/office/officeart/2005/8/layout/vList3"/>
    <dgm:cxn modelId="{CBC30529-46E6-4ED9-8E22-6EDEB44ECBE6}" type="presParOf" srcId="{751121B7-24AE-4A19-9FE0-4C72926DDF1A}" destId="{C52332F0-DE3B-4947-B1DB-2157C658C85F}" srcOrd="0" destOrd="0" presId="urn:microsoft.com/office/officeart/2005/8/layout/vList3"/>
    <dgm:cxn modelId="{473E0736-4A9D-4B50-93F2-787FA8838747}" type="presParOf" srcId="{C52332F0-DE3B-4947-B1DB-2157C658C85F}" destId="{57B4E12B-0E48-4A17-A1F3-75C3C8E4E597}" srcOrd="0" destOrd="0" presId="urn:microsoft.com/office/officeart/2005/8/layout/vList3"/>
    <dgm:cxn modelId="{60979ED5-D4EC-4C47-A971-13A756E20438}" type="presParOf" srcId="{C52332F0-DE3B-4947-B1DB-2157C658C85F}" destId="{13A5AB82-0BDB-47C8-A664-386F0710E639}" srcOrd="1" destOrd="0" presId="urn:microsoft.com/office/officeart/2005/8/layout/vList3"/>
    <dgm:cxn modelId="{F690D690-0790-47D6-9ADB-C188AEB3538F}" type="presParOf" srcId="{751121B7-24AE-4A19-9FE0-4C72926DDF1A}" destId="{F775909F-2F5E-41C3-8372-257D16BB61A2}" srcOrd="1" destOrd="0" presId="urn:microsoft.com/office/officeart/2005/8/layout/vList3"/>
    <dgm:cxn modelId="{5E44FC40-7BC5-4979-BE1A-12DA57587C38}" type="presParOf" srcId="{751121B7-24AE-4A19-9FE0-4C72926DDF1A}" destId="{6271F45F-C012-4F30-841E-05D6B3F4C057}" srcOrd="2" destOrd="0" presId="urn:microsoft.com/office/officeart/2005/8/layout/vList3"/>
    <dgm:cxn modelId="{F1CB0F7E-B273-4107-A1C3-4C57CAA84BB8}" type="presParOf" srcId="{6271F45F-C012-4F30-841E-05D6B3F4C057}" destId="{82EC33B6-C417-4584-A8A1-03A3D15A62FF}" srcOrd="0" destOrd="0" presId="urn:microsoft.com/office/officeart/2005/8/layout/vList3"/>
    <dgm:cxn modelId="{CB5FFBC2-24E8-4317-A88C-6DD87A114672}" type="presParOf" srcId="{6271F45F-C012-4F30-841E-05D6B3F4C057}" destId="{60D103CE-A154-41B1-AEAE-63BF53B56037}" srcOrd="1" destOrd="0" presId="urn:microsoft.com/office/officeart/2005/8/layout/vList3"/>
    <dgm:cxn modelId="{1C613D32-5ADF-4FB6-A164-FDEF7F617EE8}" type="presParOf" srcId="{751121B7-24AE-4A19-9FE0-4C72926DDF1A}" destId="{32D72885-8345-434F-9257-CC2E69548BA3}" srcOrd="3" destOrd="0" presId="urn:microsoft.com/office/officeart/2005/8/layout/vList3"/>
    <dgm:cxn modelId="{BBECAF58-DC40-4614-B9E1-032223610A60}" type="presParOf" srcId="{751121B7-24AE-4A19-9FE0-4C72926DDF1A}" destId="{682DA3F0-965F-4324-A364-4A0540AC7074}" srcOrd="4" destOrd="0" presId="urn:microsoft.com/office/officeart/2005/8/layout/vList3"/>
    <dgm:cxn modelId="{29FBB9C3-4E12-42A5-B566-6BC0E384E4A2}" type="presParOf" srcId="{682DA3F0-965F-4324-A364-4A0540AC7074}" destId="{2FE7F165-579A-41C6-9690-1E435080A511}" srcOrd="0" destOrd="0" presId="urn:microsoft.com/office/officeart/2005/8/layout/vList3"/>
    <dgm:cxn modelId="{DDB40405-007B-4600-B107-D30211D3D924}" type="presParOf" srcId="{682DA3F0-965F-4324-A364-4A0540AC7074}" destId="{13043678-6154-4414-8DC8-40BBCC246A7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A5AB82-0BDB-47C8-A664-386F0710E639}">
      <dsp:nvSpPr>
        <dsp:cNvPr id="0" name=""/>
        <dsp:cNvSpPr/>
      </dsp:nvSpPr>
      <dsp:spPr>
        <a:xfrm rot="10800000">
          <a:off x="1732333" y="883"/>
          <a:ext cx="5960799" cy="92371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333" tIns="68580" rIns="128016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Milk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Option to serve flavored, low-fat milk in NSLP and SBP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Extended to SSI, CACFP (ages 6+), SMP (ages 6+)</a:t>
          </a:r>
        </a:p>
      </dsp:txBody>
      <dsp:txXfrm rot="10800000">
        <a:off x="1963262" y="883"/>
        <a:ext cx="5729870" cy="923715"/>
      </dsp:txXfrm>
    </dsp:sp>
    <dsp:sp modelId="{57B4E12B-0E48-4A17-A1F3-75C3C8E4E597}">
      <dsp:nvSpPr>
        <dsp:cNvPr id="0" name=""/>
        <dsp:cNvSpPr/>
      </dsp:nvSpPr>
      <dsp:spPr>
        <a:xfrm>
          <a:off x="1270475" y="883"/>
          <a:ext cx="923715" cy="923715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D103CE-A154-41B1-AEAE-63BF53B56037}">
      <dsp:nvSpPr>
        <dsp:cNvPr id="0" name=""/>
        <dsp:cNvSpPr/>
      </dsp:nvSpPr>
      <dsp:spPr>
        <a:xfrm rot="10800000">
          <a:off x="1732333" y="1176609"/>
          <a:ext cx="5960799" cy="92371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333" tIns="68580" rIns="128016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Whole Grains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80% of grains offered weekly must be whole grain rich; remaining grains must be enriched</a:t>
          </a:r>
        </a:p>
      </dsp:txBody>
      <dsp:txXfrm rot="10800000">
        <a:off x="1963262" y="1176609"/>
        <a:ext cx="5729870" cy="923715"/>
      </dsp:txXfrm>
    </dsp:sp>
    <dsp:sp modelId="{82EC33B6-C417-4584-A8A1-03A3D15A62FF}">
      <dsp:nvSpPr>
        <dsp:cNvPr id="0" name=""/>
        <dsp:cNvSpPr/>
      </dsp:nvSpPr>
      <dsp:spPr>
        <a:xfrm>
          <a:off x="1270475" y="1176609"/>
          <a:ext cx="923715" cy="923715"/>
        </a:xfrm>
        <a:prstGeom prst="ellipse">
          <a:avLst/>
        </a:prstGeom>
        <a:blipFill rotWithShape="1">
          <a:blip xmlns:r="http://schemas.openxmlformats.org/officeDocument/2006/relationships"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043678-6154-4414-8DC8-40BBCC246A78}">
      <dsp:nvSpPr>
        <dsp:cNvPr id="0" name=""/>
        <dsp:cNvSpPr/>
      </dsp:nvSpPr>
      <dsp:spPr>
        <a:xfrm rot="10800000">
          <a:off x="1732333" y="2352335"/>
          <a:ext cx="5960799" cy="92371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333" tIns="68580" rIns="128016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Sodium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NSLP:  Target 1 for SY 2022-2023; Target 1A for SY 2023-2024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SBP:  Target 1 for SY 2022-2023 and SY 2023-2024 </a:t>
          </a:r>
        </a:p>
      </dsp:txBody>
      <dsp:txXfrm rot="10800000">
        <a:off x="1963262" y="2352335"/>
        <a:ext cx="5729870" cy="923715"/>
      </dsp:txXfrm>
    </dsp:sp>
    <dsp:sp modelId="{2FE7F165-579A-41C6-9690-1E435080A511}">
      <dsp:nvSpPr>
        <dsp:cNvPr id="0" name=""/>
        <dsp:cNvSpPr/>
      </dsp:nvSpPr>
      <dsp:spPr>
        <a:xfrm>
          <a:off x="1245304" y="2353219"/>
          <a:ext cx="923715" cy="923715"/>
        </a:xfrm>
        <a:prstGeom prst="ellipse">
          <a:avLst/>
        </a:prstGeom>
        <a:blipFill rotWithShape="1">
          <a:blip xmlns:r="http://schemas.openxmlformats.org/officeDocument/2006/relationships"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t="-37000" b="-3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F61BB6-CB0E-CB45-BBA4-9A186A4B095E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285CC2-F494-6341-B11B-467EF01BA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80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85CC2-F494-6341-B11B-467EF01BA8B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759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85CC2-F494-6341-B11B-467EF01BA8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01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85CC2-F494-6341-B11B-467EF01BA8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30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85CC2-F494-6341-B11B-467EF01BA8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30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85CC2-F494-6341-B11B-467EF01BA8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673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85CC2-F494-6341-B11B-467EF01BA8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01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85CC2-F494-6341-B11B-467EF01BA8B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040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Share pictures and highlights of Summer Seminar.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85CC2-F494-6341-B11B-467EF01BA8B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855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85CC2-F494-6341-B11B-467EF01BA8B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238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85CC2-F494-6341-B11B-467EF01BA8B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372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85CC2-F494-6341-B11B-467EF01BA8B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820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Introduction into all of our programs. Follow ROM from menu to line signage to final product.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85CC2-F494-6341-B11B-467EF01BA8B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760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85CC2-F494-6341-B11B-467EF01BA8B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52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85CC2-F494-6341-B11B-467EF01BA8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09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61365" y="1265892"/>
            <a:ext cx="10869269" cy="13487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1" i="0">
                <a:solidFill>
                  <a:srgbClr val="00A94F"/>
                </a:solidFill>
                <a:latin typeface="MuseoSans-900"/>
                <a:cs typeface="MuseoSans-900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emf"/><Relationship Id="rId4" Type="http://schemas.openxmlformats.org/officeDocument/2006/relationships/package" Target="../embeddings/Microsoft_Word_Document.docx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en.wikipedia.org/wiki/The_7_Habits_of_Highly_Effective_People" TargetMode="External"/><Relationship Id="rId4" Type="http://schemas.openxmlformats.org/officeDocument/2006/relationships/image" Target="../media/image4.jp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3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510805585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hdphoto" Target="../media/hdphoto1.wdp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3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62D803A-6718-C54F-9A69-227740772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6F24F8-9778-AA4E-9440-AACF2B744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014586-7346-C840-BDB9-76A5450F8A36}"/>
              </a:ext>
            </a:extLst>
          </p:cNvPr>
          <p:cNvSpPr/>
          <p:nvPr/>
        </p:nvSpPr>
        <p:spPr>
          <a:xfrm>
            <a:off x="609600" y="809163"/>
            <a:ext cx="831785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1C3E94"/>
                </a:solidFill>
              </a:rPr>
              <a:t>New Nutrition Education Programs in 22/23</a:t>
            </a:r>
            <a:endParaRPr lang="en-US" sz="35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7E4CDE-A46A-A992-8279-574F2D1698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40105"/>
            <a:ext cx="8001000" cy="42615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E13B80-7C75-C22C-E4F9-759DB13F24B3}"/>
              </a:ext>
            </a:extLst>
          </p:cNvPr>
          <p:cNvSpPr txBox="1"/>
          <p:nvPr/>
        </p:nvSpPr>
        <p:spPr>
          <a:xfrm>
            <a:off x="609600" y="1464295"/>
            <a:ext cx="6934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A94F"/>
                </a:solidFill>
              </a:rPr>
              <a:t>New Overall Program and Concepts for the 2022/2023 School Year</a:t>
            </a:r>
          </a:p>
        </p:txBody>
      </p:sp>
    </p:spTree>
    <p:extLst>
      <p:ext uri="{BB962C8B-B14F-4D97-AF65-F5344CB8AC3E}">
        <p14:creationId xmlns:p14="http://schemas.microsoft.com/office/powerpoint/2010/main" val="3433149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6F24F8-9778-AA4E-9440-AACF2B744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2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6F24F8-9778-AA4E-9440-AACF2B744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8117EEE-BE58-A241-AF7B-F2A7D6DCB3D3}"/>
              </a:ext>
            </a:extLst>
          </p:cNvPr>
          <p:cNvSpPr/>
          <p:nvPr/>
        </p:nvSpPr>
        <p:spPr>
          <a:xfrm>
            <a:off x="374829" y="2206022"/>
            <a:ext cx="18473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500" dirty="0">
              <a:solidFill>
                <a:srgbClr val="00A94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9EFA61-F17F-7D3A-D6D7-348FF09F3F1E}"/>
              </a:ext>
            </a:extLst>
          </p:cNvPr>
          <p:cNvSpPr/>
          <p:nvPr/>
        </p:nvSpPr>
        <p:spPr>
          <a:xfrm>
            <a:off x="435342" y="500456"/>
            <a:ext cx="8708658" cy="63094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500" b="1" dirty="0">
                <a:solidFill>
                  <a:srgbClr val="1C3E94"/>
                </a:solidFill>
                <a:cs typeface="Calibri"/>
              </a:rPr>
              <a:t>Increased Communication</a:t>
            </a:r>
          </a:p>
        </p:txBody>
      </p:sp>
      <p:pic>
        <p:nvPicPr>
          <p:cNvPr id="8" name="Picture 9" descr="Text, letter&#10;&#10;Description automatically generated">
            <a:extLst>
              <a:ext uri="{FF2B5EF4-FFF2-40B4-BE49-F238E27FC236}">
                <a16:creationId xmlns:a16="http://schemas.microsoft.com/office/drawing/2014/main" id="{B96349D7-049D-7220-F0CF-CD53EFAEE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20863">
            <a:off x="3200400" y="2031421"/>
            <a:ext cx="2743200" cy="3657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073C080C-F1B1-5B82-A86C-5F45AC2F6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69625">
            <a:off x="570430" y="1643998"/>
            <a:ext cx="2893183" cy="38575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8552F6-7855-2E45-5AE4-9E6A58598C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9862" y="1146270"/>
            <a:ext cx="2810107" cy="2540141"/>
          </a:xfrm>
          <a:prstGeom prst="rect">
            <a:avLst/>
          </a:prstGeom>
          <a:ln w="38100">
            <a:solidFill>
              <a:srgbClr val="1D4094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9D0240-7D47-204F-DD5B-C9BB2FF84A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4477" y="3095676"/>
            <a:ext cx="2773531" cy="271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11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014586-7346-C840-BDB9-76A5450F8A36}"/>
              </a:ext>
            </a:extLst>
          </p:cNvPr>
          <p:cNvSpPr/>
          <p:nvPr/>
        </p:nvSpPr>
        <p:spPr>
          <a:xfrm>
            <a:off x="762000" y="349540"/>
            <a:ext cx="1107085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>
                <a:solidFill>
                  <a:srgbClr val="1C3E94"/>
                </a:solidFill>
              </a:rPr>
              <a:t>Returning to Pre-Pandemic Free/Reduced/Paid Eligibility</a:t>
            </a:r>
            <a:endParaRPr lang="en-US" sz="3500" b="1" dirty="0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3ADD510E-9D26-34C2-1383-A3BB36245B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514600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A plate of food&#10;&#10;Description automatically generated with low confidence">
            <a:extLst>
              <a:ext uri="{FF2B5EF4-FFF2-40B4-BE49-F238E27FC236}">
                <a16:creationId xmlns:a16="http://schemas.microsoft.com/office/drawing/2014/main" id="{0B893113-FA3B-0751-C0EC-83A5FC6F1D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661700"/>
            <a:ext cx="3839400" cy="3839400"/>
          </a:xfrm>
          <a:prstGeom prst="rect">
            <a:avLst/>
          </a:prstGeom>
          <a:ln>
            <a:solidFill>
              <a:srgbClr val="1D4094"/>
            </a:solidFill>
          </a:ln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29C5A68B-FB61-3DE4-5BD7-F5373B9FB8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3000" y="1145611"/>
          <a:ext cx="4800600" cy="5506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952018" imgH="6826255" progId="Word.Document.12">
                  <p:embed/>
                </p:oleObj>
              </mc:Choice>
              <mc:Fallback>
                <p:oleObj name="Document" r:id="rId4" imgW="5952018" imgH="6826255" progId="Word.Document.12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29C5A68B-FB61-3DE4-5BD7-F5373B9FB8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3000" y="1145611"/>
                        <a:ext cx="4800600" cy="55061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0987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6F24F8-9778-AA4E-9440-AACF2B744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014586-7346-C840-BDB9-76A5450F8A36}"/>
              </a:ext>
            </a:extLst>
          </p:cNvPr>
          <p:cNvSpPr/>
          <p:nvPr/>
        </p:nvSpPr>
        <p:spPr>
          <a:xfrm>
            <a:off x="609600" y="809163"/>
            <a:ext cx="353154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1C3E94"/>
                </a:solidFill>
              </a:rPr>
              <a:t>By the Numbers…</a:t>
            </a:r>
            <a:endParaRPr lang="en-US" sz="35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117EEE-BE58-A241-AF7B-F2A7D6DCB3D3}"/>
              </a:ext>
            </a:extLst>
          </p:cNvPr>
          <p:cNvSpPr/>
          <p:nvPr/>
        </p:nvSpPr>
        <p:spPr>
          <a:xfrm>
            <a:off x="609600" y="1440105"/>
            <a:ext cx="1005211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rgbClr val="00A94F"/>
                </a:solidFill>
              </a:rPr>
              <a:t>A snapshot comparison of this years daily participation numbers side by side with pre-pandemic and last school years numbers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71C2759-E3F6-B631-229B-80BB1DB1FF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2026817"/>
              </p:ext>
            </p:extLst>
          </p:nvPr>
        </p:nvGraphicFramePr>
        <p:xfrm>
          <a:off x="762000" y="2037180"/>
          <a:ext cx="9448800" cy="284055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96053">
                  <a:extLst>
                    <a:ext uri="{9D8B030D-6E8A-4147-A177-3AD203B41FA5}">
                      <a16:colId xmlns:a16="http://schemas.microsoft.com/office/drawing/2014/main" val="3654567175"/>
                    </a:ext>
                  </a:extLst>
                </a:gridCol>
                <a:gridCol w="1717964">
                  <a:extLst>
                    <a:ext uri="{9D8B030D-6E8A-4147-A177-3AD203B41FA5}">
                      <a16:colId xmlns:a16="http://schemas.microsoft.com/office/drawing/2014/main" val="3865781124"/>
                    </a:ext>
                  </a:extLst>
                </a:gridCol>
                <a:gridCol w="1871633">
                  <a:extLst>
                    <a:ext uri="{9D8B030D-6E8A-4147-A177-3AD203B41FA5}">
                      <a16:colId xmlns:a16="http://schemas.microsoft.com/office/drawing/2014/main" val="3217081033"/>
                    </a:ext>
                  </a:extLst>
                </a:gridCol>
                <a:gridCol w="2031575">
                  <a:extLst>
                    <a:ext uri="{9D8B030D-6E8A-4147-A177-3AD203B41FA5}">
                      <a16:colId xmlns:a16="http://schemas.microsoft.com/office/drawing/2014/main" val="3577006471"/>
                    </a:ext>
                  </a:extLst>
                </a:gridCol>
                <a:gridCol w="2031575">
                  <a:extLst>
                    <a:ext uri="{9D8B030D-6E8A-4147-A177-3AD203B41FA5}">
                      <a16:colId xmlns:a16="http://schemas.microsoft.com/office/drawing/2014/main" val="3062048065"/>
                    </a:ext>
                  </a:extLst>
                </a:gridCol>
              </a:tblGrid>
              <a:tr h="708188">
                <a:tc>
                  <a:txBody>
                    <a:bodyPr/>
                    <a:lstStyle/>
                    <a:p>
                      <a:r>
                        <a:rPr lang="en-US" dirty="0"/>
                        <a:t>AVERAGE</a:t>
                      </a:r>
                    </a:p>
                    <a:p>
                      <a:r>
                        <a:rPr lang="en-US" dirty="0"/>
                        <a:t>DAILY</a:t>
                      </a:r>
                    </a:p>
                    <a:p>
                      <a:r>
                        <a:rPr lang="en-US" dirty="0"/>
                        <a:t>PARTICIPATION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2022-23 </a:t>
                      </a:r>
                    </a:p>
                    <a:p>
                      <a:pPr algn="ctr"/>
                      <a:r>
                        <a:rPr lang="en-US" sz="2400" dirty="0"/>
                        <a:t>Budget</a:t>
                      </a:r>
                    </a:p>
                    <a:p>
                      <a:pPr algn="ctr"/>
                      <a:r>
                        <a:rPr lang="en-US" sz="2400" dirty="0"/>
                        <a:t>Per Day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October </a:t>
                      </a:r>
                    </a:p>
                    <a:p>
                      <a:pPr algn="ctr"/>
                      <a:r>
                        <a:rPr lang="en-US" sz="2400" dirty="0"/>
                        <a:t> 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October </a:t>
                      </a:r>
                    </a:p>
                    <a:p>
                      <a:pPr algn="ctr"/>
                      <a:r>
                        <a:rPr lang="en-US" sz="2400" dirty="0"/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Pre-Pandemic</a:t>
                      </a:r>
                    </a:p>
                    <a:p>
                      <a:pPr algn="ctr"/>
                      <a:r>
                        <a:rPr lang="en-US" sz="2400" dirty="0"/>
                        <a:t>October </a:t>
                      </a:r>
                    </a:p>
                    <a:p>
                      <a:pPr algn="ctr"/>
                      <a:r>
                        <a:rPr lang="en-US" sz="2400" dirty="0"/>
                        <a:t>2019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9324666"/>
                  </a:ext>
                </a:extLst>
              </a:tr>
              <a:tr h="550612">
                <a:tc>
                  <a:txBody>
                    <a:bodyPr/>
                    <a:lstStyle/>
                    <a:p>
                      <a:r>
                        <a:rPr lang="en-US" sz="2400" b="1" dirty="0"/>
                        <a:t>Breakfast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593187"/>
                  </a:ext>
                </a:extLst>
              </a:tr>
              <a:tr h="550612">
                <a:tc>
                  <a:txBody>
                    <a:bodyPr/>
                    <a:lstStyle/>
                    <a:p>
                      <a:r>
                        <a:rPr lang="en-US" sz="2400" b="1" dirty="0"/>
                        <a:t>Lunch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1164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1454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1608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1065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3585342"/>
                  </a:ext>
                </a:extLst>
              </a:tr>
              <a:tr h="550612">
                <a:tc>
                  <a:txBody>
                    <a:bodyPr/>
                    <a:lstStyle/>
                    <a:p>
                      <a:r>
                        <a:rPr lang="en-US" sz="2400" b="1" dirty="0"/>
                        <a:t>Ala Carte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3056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2161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725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3165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91391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958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6F24F8-9778-AA4E-9440-AACF2B744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014586-7346-C840-BDB9-76A5450F8A36}"/>
              </a:ext>
            </a:extLst>
          </p:cNvPr>
          <p:cNvSpPr/>
          <p:nvPr/>
        </p:nvSpPr>
        <p:spPr>
          <a:xfrm>
            <a:off x="609600" y="809163"/>
            <a:ext cx="725673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1C3E94"/>
                </a:solidFill>
              </a:rPr>
              <a:t>State and Federal Funding for 2022-23</a:t>
            </a:r>
            <a:endParaRPr lang="en-US" sz="3500" b="1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A69759C-E829-B407-1C97-7D1C407117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317187"/>
              </p:ext>
            </p:extLst>
          </p:nvPr>
        </p:nvGraphicFramePr>
        <p:xfrm>
          <a:off x="3316310" y="2133600"/>
          <a:ext cx="5559380" cy="317570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53990">
                  <a:extLst>
                    <a:ext uri="{9D8B030D-6E8A-4147-A177-3AD203B41FA5}">
                      <a16:colId xmlns:a16="http://schemas.microsoft.com/office/drawing/2014/main" val="2142338222"/>
                    </a:ext>
                  </a:extLst>
                </a:gridCol>
                <a:gridCol w="1773382">
                  <a:extLst>
                    <a:ext uri="{9D8B030D-6E8A-4147-A177-3AD203B41FA5}">
                      <a16:colId xmlns:a16="http://schemas.microsoft.com/office/drawing/2014/main" val="2596508505"/>
                    </a:ext>
                  </a:extLst>
                </a:gridCol>
                <a:gridCol w="1932008">
                  <a:extLst>
                    <a:ext uri="{9D8B030D-6E8A-4147-A177-3AD203B41FA5}">
                      <a16:colId xmlns:a16="http://schemas.microsoft.com/office/drawing/2014/main" val="2516804052"/>
                    </a:ext>
                  </a:extLst>
                </a:gridCol>
              </a:tblGrid>
              <a:tr h="8606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Breakfast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Lunch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1344788"/>
                  </a:ext>
                </a:extLst>
              </a:tr>
              <a:tr h="669145">
                <a:tc>
                  <a:txBody>
                    <a:bodyPr/>
                    <a:lstStyle/>
                    <a:p>
                      <a:r>
                        <a:rPr lang="en-US" sz="2400" b="1" dirty="0"/>
                        <a:t>Paid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trike="sngStrike" dirty="0"/>
                        <a:t>.60</a:t>
                      </a:r>
                    </a:p>
                    <a:p>
                      <a:pPr algn="ctr"/>
                      <a:r>
                        <a:rPr lang="en-US" sz="2400" b="1" strike="noStrike" dirty="0"/>
                        <a:t>2.36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.97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39193"/>
                  </a:ext>
                </a:extLst>
              </a:tr>
              <a:tr h="669145">
                <a:tc>
                  <a:txBody>
                    <a:bodyPr/>
                    <a:lstStyle/>
                    <a:p>
                      <a:r>
                        <a:rPr lang="en-US" sz="2400" b="1" dirty="0"/>
                        <a:t>Free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2.36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4.53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3744732"/>
                  </a:ext>
                </a:extLst>
              </a:tr>
              <a:tr h="669145">
                <a:tc>
                  <a:txBody>
                    <a:bodyPr/>
                    <a:lstStyle/>
                    <a:p>
                      <a:r>
                        <a:rPr lang="en-US" sz="2400" b="1" dirty="0"/>
                        <a:t>Reduced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trike="sngStrike" dirty="0"/>
                        <a:t>2.06</a:t>
                      </a:r>
                    </a:p>
                    <a:p>
                      <a:pPr algn="ctr"/>
                      <a:r>
                        <a:rPr lang="en-US" sz="2400" b="1" strike="noStrike" dirty="0"/>
                        <a:t>2.36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4.13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10386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3977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5F62A6-59F0-22B0-CADA-24EA27CF9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A316523-28D6-A2BD-A621-5147FCF43EEA}"/>
              </a:ext>
            </a:extLst>
          </p:cNvPr>
          <p:cNvSpPr/>
          <p:nvPr/>
        </p:nvSpPr>
        <p:spPr>
          <a:xfrm>
            <a:off x="435342" y="500456"/>
            <a:ext cx="870865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>
                <a:solidFill>
                  <a:srgbClr val="1C3E94"/>
                </a:solidFill>
              </a:rPr>
              <a:t>Introducing TNG Charities</a:t>
            </a:r>
            <a:endParaRPr lang="en-US" sz="35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A5769A-AB08-5983-72B0-068D8AF4C813}"/>
              </a:ext>
            </a:extLst>
          </p:cNvPr>
          <p:cNvSpPr/>
          <p:nvPr/>
        </p:nvSpPr>
        <p:spPr>
          <a:xfrm>
            <a:off x="609600" y="1240542"/>
            <a:ext cx="447411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rgbClr val="00A94F"/>
                </a:solidFill>
              </a:rPr>
              <a:t>Focused on Student Grants and Employee Emergencies</a:t>
            </a:r>
          </a:p>
        </p:txBody>
      </p:sp>
      <p:pic>
        <p:nvPicPr>
          <p:cNvPr id="6" name="Picture 5" descr="Text, logo&#10;&#10;Description automatically generated">
            <a:extLst>
              <a:ext uri="{FF2B5EF4-FFF2-40B4-BE49-F238E27FC236}">
                <a16:creationId xmlns:a16="http://schemas.microsoft.com/office/drawing/2014/main" id="{CEFEAC42-B491-FC41-71C8-35072E883D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667000"/>
            <a:ext cx="5054600" cy="1854200"/>
          </a:xfrm>
          <a:prstGeom prst="rect">
            <a:avLst/>
          </a:prstGeom>
        </p:spPr>
      </p:pic>
      <p:pic>
        <p:nvPicPr>
          <p:cNvPr id="11" name="Picture 10" descr="A group of people smiling&#10;&#10;Description automatically generated with medium confidence">
            <a:extLst>
              <a:ext uri="{FF2B5EF4-FFF2-40B4-BE49-F238E27FC236}">
                <a16:creationId xmlns:a16="http://schemas.microsoft.com/office/drawing/2014/main" id="{4BE7D0FE-A8B9-CDD4-6BED-BAC2118FBE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58" y="1707962"/>
            <a:ext cx="4267200" cy="465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609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6F24F8-9778-AA4E-9440-AACF2B744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40C806F-1720-344F-A24B-AECF526B8CC6}"/>
              </a:ext>
            </a:extLst>
          </p:cNvPr>
          <p:cNvSpPr/>
          <p:nvPr/>
        </p:nvSpPr>
        <p:spPr>
          <a:xfrm>
            <a:off x="5791200" y="4868779"/>
            <a:ext cx="3116622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A94F"/>
                </a:solidFill>
              </a:rPr>
              <a:t>Kate Rittler</a:t>
            </a:r>
          </a:p>
          <a:p>
            <a:r>
              <a:rPr lang="en-US" i="1" dirty="0"/>
              <a:t>Director of Food &amp; Nutrition</a:t>
            </a:r>
          </a:p>
          <a:p>
            <a:r>
              <a:rPr lang="en-US" dirty="0"/>
              <a:t>610.892.3470 ext. 2151</a:t>
            </a:r>
          </a:p>
          <a:p>
            <a:r>
              <a:rPr lang="en-US" sz="1600" dirty="0"/>
              <a:t>Wallingford@thenutritiongroup.biz</a:t>
            </a:r>
            <a:endParaRPr lang="en-US" sz="20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637945-5F42-4D41-A10C-1768B35665E2}"/>
              </a:ext>
            </a:extLst>
          </p:cNvPr>
          <p:cNvSpPr/>
          <p:nvPr/>
        </p:nvSpPr>
        <p:spPr>
          <a:xfrm>
            <a:off x="9003516" y="4868779"/>
            <a:ext cx="2830968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A94F"/>
                </a:solidFill>
              </a:rPr>
              <a:t>Sarah Biegert</a:t>
            </a:r>
          </a:p>
          <a:p>
            <a:r>
              <a:rPr lang="en-US" i="1" dirty="0"/>
              <a:t>Regional Manager</a:t>
            </a:r>
          </a:p>
          <a:p>
            <a:r>
              <a:rPr lang="en-US" dirty="0"/>
              <a:t>570.396.0199</a:t>
            </a:r>
          </a:p>
          <a:p>
            <a:r>
              <a:rPr lang="en-US" sz="1600" dirty="0"/>
              <a:t>sbiegert@thenutritiongroup.biz</a:t>
            </a:r>
          </a:p>
        </p:txBody>
      </p:sp>
    </p:spTree>
    <p:extLst>
      <p:ext uri="{BB962C8B-B14F-4D97-AF65-F5344CB8AC3E}">
        <p14:creationId xmlns:p14="http://schemas.microsoft.com/office/powerpoint/2010/main" val="4072227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62D803A-6718-C54F-9A69-227740772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547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6F24F8-9778-AA4E-9440-AACF2B744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8117EEE-BE58-A241-AF7B-F2A7D6DCB3D3}"/>
              </a:ext>
            </a:extLst>
          </p:cNvPr>
          <p:cNvSpPr/>
          <p:nvPr/>
        </p:nvSpPr>
        <p:spPr>
          <a:xfrm>
            <a:off x="374829" y="2206022"/>
            <a:ext cx="18473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500" dirty="0">
              <a:solidFill>
                <a:srgbClr val="00A94F"/>
              </a:solidFill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1C6D046-8E90-0FD6-9075-5184D467EF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734003" y="1665377"/>
            <a:ext cx="1821497" cy="2790202"/>
          </a:xfrm>
          <a:prstGeom prst="rect">
            <a:avLst/>
          </a:prstGeom>
          <a:ln>
            <a:solidFill>
              <a:srgbClr val="1D4094"/>
            </a:solidFill>
          </a:ln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48F6C8C-7701-9CE2-3895-B1C673FF70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147" y="3934773"/>
            <a:ext cx="2804794" cy="18892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CE86786-7776-D41C-4CC8-32731827D732}"/>
              </a:ext>
            </a:extLst>
          </p:cNvPr>
          <p:cNvSpPr/>
          <p:nvPr/>
        </p:nvSpPr>
        <p:spPr>
          <a:xfrm>
            <a:off x="685800" y="1437144"/>
            <a:ext cx="47625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Closing in on being fully staff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One missing at WES and a courier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Have hired five people since start of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New Director of Food &amp; Nutrition, starting beginning of December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EB1FD3-FF1A-7315-B9A6-6601E223828D}"/>
              </a:ext>
            </a:extLst>
          </p:cNvPr>
          <p:cNvSpPr txBox="1"/>
          <p:nvPr/>
        </p:nvSpPr>
        <p:spPr>
          <a:xfrm>
            <a:off x="538324" y="579616"/>
            <a:ext cx="619843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>
                <a:solidFill>
                  <a:srgbClr val="1C3E94"/>
                </a:solidFill>
              </a:rPr>
              <a:t>Staffing Updates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E370AC-EEE2-8D09-9CB4-670708AE891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277" b="21349"/>
          <a:stretch/>
        </p:blipFill>
        <p:spPr>
          <a:xfrm>
            <a:off x="981941" y="4431648"/>
            <a:ext cx="4147578" cy="1837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E086D2-8953-0AF4-A9A3-1AE9F50E40B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4699"/>
          <a:stretch/>
        </p:blipFill>
        <p:spPr>
          <a:xfrm>
            <a:off x="5486400" y="4004118"/>
            <a:ext cx="3083087" cy="19394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62F634-D4B3-C4DA-D56B-9492BB9A189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1482"/>
          <a:stretch/>
        </p:blipFill>
        <p:spPr>
          <a:xfrm>
            <a:off x="5486400" y="361663"/>
            <a:ext cx="2896174" cy="344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18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6F24F8-9778-AA4E-9440-AACF2B744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556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014586-7346-C840-BDB9-76A5450F8A36}"/>
              </a:ext>
            </a:extLst>
          </p:cNvPr>
          <p:cNvSpPr/>
          <p:nvPr/>
        </p:nvSpPr>
        <p:spPr>
          <a:xfrm>
            <a:off x="435342" y="500456"/>
            <a:ext cx="870865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>
                <a:solidFill>
                  <a:srgbClr val="1C3E94"/>
                </a:solidFill>
              </a:rPr>
              <a:t>2022-2023 Goals  </a:t>
            </a:r>
            <a:endParaRPr lang="en-US" sz="35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117EEE-BE58-A241-AF7B-F2A7D6DCB3D3}"/>
              </a:ext>
            </a:extLst>
          </p:cNvPr>
          <p:cNvSpPr/>
          <p:nvPr/>
        </p:nvSpPr>
        <p:spPr>
          <a:xfrm>
            <a:off x="374829" y="2206022"/>
            <a:ext cx="18473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500" dirty="0">
              <a:solidFill>
                <a:srgbClr val="00A94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A8F3D5-F346-73CE-BDC5-974AB2B993FA}"/>
              </a:ext>
            </a:extLst>
          </p:cNvPr>
          <p:cNvSpPr/>
          <p:nvPr/>
        </p:nvSpPr>
        <p:spPr>
          <a:xfrm>
            <a:off x="609600" y="1240542"/>
            <a:ext cx="5334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A94F"/>
                </a:solidFill>
              </a:rPr>
              <a:t>Exceeding “Back to Normal” expectations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FF23CE-2008-D4D1-3800-DF055CE958CD}"/>
              </a:ext>
            </a:extLst>
          </p:cNvPr>
          <p:cNvSpPr txBox="1"/>
          <p:nvPr/>
        </p:nvSpPr>
        <p:spPr>
          <a:xfrm>
            <a:off x="733561" y="2121854"/>
            <a:ext cx="55632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Overall promotion of the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Highlighting nutritional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Increased communication with students &amp; parents on food service news</a:t>
            </a:r>
          </a:p>
        </p:txBody>
      </p:sp>
      <p:pic>
        <p:nvPicPr>
          <p:cNvPr id="4" name="Picture 3" descr="A picture containing text, indoor, person, counter&#10;&#10;Description automatically generated">
            <a:extLst>
              <a:ext uri="{FF2B5EF4-FFF2-40B4-BE49-F238E27FC236}">
                <a16:creationId xmlns:a16="http://schemas.microsoft.com/office/drawing/2014/main" id="{CDD2459F-D623-A941-4E62-D6A9DDDB80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18089" b="14445"/>
          <a:stretch/>
        </p:blipFill>
        <p:spPr>
          <a:xfrm>
            <a:off x="6705600" y="1467672"/>
            <a:ext cx="3814716" cy="4475928"/>
          </a:xfrm>
          <a:prstGeom prst="rect">
            <a:avLst/>
          </a:prstGeom>
        </p:spPr>
      </p:pic>
      <p:pic>
        <p:nvPicPr>
          <p:cNvPr id="10" name="Picture 9" descr="A picture containing indoor, table, variety, several&#10;&#10;Description automatically generated">
            <a:extLst>
              <a:ext uri="{FF2B5EF4-FFF2-40B4-BE49-F238E27FC236}">
                <a16:creationId xmlns:a16="http://schemas.microsoft.com/office/drawing/2014/main" id="{7DBCBE82-0E9A-43D1-5847-91E717656D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1" t="63462" r="7031" b="7297"/>
          <a:stretch/>
        </p:blipFill>
        <p:spPr>
          <a:xfrm>
            <a:off x="733561" y="4443802"/>
            <a:ext cx="5563266" cy="149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78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6F24F8-9778-AA4E-9440-AACF2B744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34" y="48118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CF3C14-6062-D46A-A6D1-8FB671212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7783" y="2354281"/>
            <a:ext cx="1571759" cy="1486168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4F0A5F2-88E8-DC55-4D0D-8C32B9FA1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85" y="3907543"/>
            <a:ext cx="3324343" cy="249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014586-7346-C840-BDB9-76A5450F8A36}"/>
              </a:ext>
            </a:extLst>
          </p:cNvPr>
          <p:cNvSpPr/>
          <p:nvPr/>
        </p:nvSpPr>
        <p:spPr>
          <a:xfrm>
            <a:off x="431462" y="425943"/>
            <a:ext cx="870865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>
                <a:solidFill>
                  <a:srgbClr val="1C3E94"/>
                </a:solidFill>
              </a:rPr>
              <a:t>Promotion of the program</a:t>
            </a:r>
            <a:endParaRPr lang="en-US" sz="35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117EEE-BE58-A241-AF7B-F2A7D6DCB3D3}"/>
              </a:ext>
            </a:extLst>
          </p:cNvPr>
          <p:cNvSpPr/>
          <p:nvPr/>
        </p:nvSpPr>
        <p:spPr>
          <a:xfrm>
            <a:off x="374829" y="2206022"/>
            <a:ext cx="18473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500" dirty="0">
              <a:solidFill>
                <a:srgbClr val="00A94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FF23CE-2008-D4D1-3800-DF055CE958CD}"/>
              </a:ext>
            </a:extLst>
          </p:cNvPr>
          <p:cNvSpPr txBox="1"/>
          <p:nvPr/>
        </p:nvSpPr>
        <p:spPr>
          <a:xfrm>
            <a:off x="739424" y="1107629"/>
            <a:ext cx="65816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Deli and Salad bars re-opened at SHHS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Action Stations with Chef Steve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Specialty reward meals for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Promotions &amp; Give-a-ways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Lunch for 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182550-88D1-0B1B-A01B-6A2BB646F8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1" b="13362"/>
          <a:stretch/>
        </p:blipFill>
        <p:spPr>
          <a:xfrm>
            <a:off x="7368532" y="968192"/>
            <a:ext cx="2686050" cy="24932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BA8052A-3FEE-CBE6-E852-F9C1970247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93"/>
          <a:stretch/>
        </p:blipFill>
        <p:spPr bwMode="auto">
          <a:xfrm>
            <a:off x="7006298" y="3025599"/>
            <a:ext cx="2509837" cy="273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20D0B60-A7F0-A25F-1AB9-12A318CC33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93"/>
          <a:stretch/>
        </p:blipFill>
        <p:spPr bwMode="auto">
          <a:xfrm>
            <a:off x="9822564" y="2367604"/>
            <a:ext cx="1946887" cy="352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dish, different, several&#10;&#10;Description automatically generated">
            <a:extLst>
              <a:ext uri="{FF2B5EF4-FFF2-40B4-BE49-F238E27FC236}">
                <a16:creationId xmlns:a16="http://schemas.microsoft.com/office/drawing/2014/main" id="{0B0F2B89-5729-A131-AA5B-69177A8CF8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824" y="3294585"/>
            <a:ext cx="3266113" cy="247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3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D36F24F8-9778-AA4E-9440-AACF2B744D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014586-7346-C840-BDB9-76A5450F8A36}"/>
              </a:ext>
            </a:extLst>
          </p:cNvPr>
          <p:cNvSpPr/>
          <p:nvPr/>
        </p:nvSpPr>
        <p:spPr>
          <a:xfrm>
            <a:off x="609600" y="609600"/>
            <a:ext cx="6466578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rgbClr val="1C3E94"/>
                </a:solidFill>
              </a:rPr>
              <a:t>Refining Our Favorite Menu Items</a:t>
            </a:r>
            <a:endParaRPr lang="en-US" sz="35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79FB2F-0040-B041-891A-5F3F2886CD54}"/>
              </a:ext>
            </a:extLst>
          </p:cNvPr>
          <p:cNvSpPr/>
          <p:nvPr/>
        </p:nvSpPr>
        <p:spPr>
          <a:xfrm>
            <a:off x="609600" y="1240542"/>
            <a:ext cx="482689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rgbClr val="00A94F"/>
                </a:solidFill>
              </a:rPr>
              <a:t>Take a look at some of the delicious meals we create daily!</a:t>
            </a:r>
          </a:p>
        </p:txBody>
      </p:sp>
    </p:spTree>
    <p:extLst>
      <p:ext uri="{BB962C8B-B14F-4D97-AF65-F5344CB8AC3E}">
        <p14:creationId xmlns:p14="http://schemas.microsoft.com/office/powerpoint/2010/main" val="2736684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6F24F8-9778-AA4E-9440-AACF2B744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014586-7346-C840-BDB9-76A5450F8A36}"/>
              </a:ext>
            </a:extLst>
          </p:cNvPr>
          <p:cNvSpPr/>
          <p:nvPr/>
        </p:nvSpPr>
        <p:spPr>
          <a:xfrm>
            <a:off x="435342" y="500456"/>
            <a:ext cx="870865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>
                <a:solidFill>
                  <a:srgbClr val="1C3E94"/>
                </a:solidFill>
              </a:rPr>
              <a:t>Marketing Calendar for all TNG Programs</a:t>
            </a:r>
            <a:endParaRPr lang="en-US" sz="35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117EEE-BE58-A241-AF7B-F2A7D6DCB3D3}"/>
              </a:ext>
            </a:extLst>
          </p:cNvPr>
          <p:cNvSpPr/>
          <p:nvPr/>
        </p:nvSpPr>
        <p:spPr>
          <a:xfrm>
            <a:off x="374829" y="2206022"/>
            <a:ext cx="18473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500" dirty="0">
              <a:solidFill>
                <a:srgbClr val="00A94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19C209-E58C-100B-B5EE-FE41DA70A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390" y="1537971"/>
            <a:ext cx="1902136" cy="1433829"/>
          </a:xfrm>
          <a:prstGeom prst="rect">
            <a:avLst/>
          </a:prstGeom>
        </p:spPr>
      </p:pic>
      <p:sp>
        <p:nvSpPr>
          <p:cNvPr id="9" name="AutoShape 4">
            <a:extLst>
              <a:ext uri="{FF2B5EF4-FFF2-40B4-BE49-F238E27FC236}">
                <a16:creationId xmlns:a16="http://schemas.microsoft.com/office/drawing/2014/main" id="{63768B58-6192-730F-7569-9EF689B211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id="{B8561FD2-3FDE-D448-938F-A47E8A7708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C4A8AF-F74C-C498-884A-257CBE9FBA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560" y="4227854"/>
            <a:ext cx="1784661" cy="1803547"/>
          </a:xfrm>
          <a:prstGeom prst="rect">
            <a:avLst/>
          </a:prstGeom>
        </p:spPr>
      </p:pic>
      <p:sp>
        <p:nvSpPr>
          <p:cNvPr id="14" name="AutoShape 8">
            <a:extLst>
              <a:ext uri="{FF2B5EF4-FFF2-40B4-BE49-F238E27FC236}">
                <a16:creationId xmlns:a16="http://schemas.microsoft.com/office/drawing/2014/main" id="{E697F100-2BA9-5595-AA88-384992C53F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8961343-5508-7F85-D70F-EEA0553341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0685" y="4227738"/>
            <a:ext cx="1784661" cy="17048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E14308-A3E3-B306-4518-75F4AA451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2904" y="2732066"/>
            <a:ext cx="2006300" cy="16986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025452-9425-84EE-B7B4-3A6029317D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5571" y="1631854"/>
            <a:ext cx="2707013" cy="3543603"/>
          </a:xfrm>
          <a:prstGeom prst="rect">
            <a:avLst/>
          </a:prstGeom>
          <a:ln w="28575">
            <a:solidFill>
              <a:srgbClr val="00A94F"/>
            </a:solidFill>
          </a:ln>
        </p:spPr>
      </p:pic>
      <p:sp>
        <p:nvSpPr>
          <p:cNvPr id="16" name="AutoShape 10">
            <a:extLst>
              <a:ext uri="{FF2B5EF4-FFF2-40B4-BE49-F238E27FC236}">
                <a16:creationId xmlns:a16="http://schemas.microsoft.com/office/drawing/2014/main" id="{63CFC8B5-8122-1063-F3DC-DB51908317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AB2423-293A-0C74-6CAA-024500EE70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3200" y="3188706"/>
            <a:ext cx="2439151" cy="2661642"/>
          </a:xfrm>
          <a:prstGeom prst="rect">
            <a:avLst/>
          </a:prstGeom>
          <a:ln w="28575">
            <a:solidFill>
              <a:srgbClr val="00A94F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23AF19-CBB1-5AAE-D100-333AFC3B27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1111" l="7952" r="89880">
                        <a14:foregroundMark x1="9880" y1="22222" x2="9880" y2="22222"/>
                        <a14:foregroundMark x1="7952" y1="83333" x2="7952" y2="83333"/>
                        <a14:foregroundMark x1="87952" y1="91111" x2="87952" y2="91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3899" y="1923346"/>
            <a:ext cx="2614101" cy="226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99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6F24F8-9778-AA4E-9440-AACF2B744D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70"/>
          <a:stretch/>
        </p:blipFill>
        <p:spPr>
          <a:xfrm>
            <a:off x="0" y="1896352"/>
            <a:ext cx="12192000" cy="49260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014586-7346-C840-BDB9-76A5450F8A36}"/>
              </a:ext>
            </a:extLst>
          </p:cNvPr>
          <p:cNvSpPr/>
          <p:nvPr/>
        </p:nvSpPr>
        <p:spPr>
          <a:xfrm>
            <a:off x="435342" y="500456"/>
            <a:ext cx="870865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>
                <a:solidFill>
                  <a:srgbClr val="1C3E94"/>
                </a:solidFill>
              </a:rPr>
              <a:t>Highlighting Nutrition Options</a:t>
            </a:r>
            <a:endParaRPr lang="en-US" sz="35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117EEE-BE58-A241-AF7B-F2A7D6DCB3D3}"/>
              </a:ext>
            </a:extLst>
          </p:cNvPr>
          <p:cNvSpPr/>
          <p:nvPr/>
        </p:nvSpPr>
        <p:spPr>
          <a:xfrm>
            <a:off x="374829" y="2206022"/>
            <a:ext cx="18473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500" dirty="0">
              <a:solidFill>
                <a:srgbClr val="00A94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A8F3D5-F346-73CE-BDC5-974AB2B993FA}"/>
              </a:ext>
            </a:extLst>
          </p:cNvPr>
          <p:cNvSpPr/>
          <p:nvPr/>
        </p:nvSpPr>
        <p:spPr>
          <a:xfrm>
            <a:off x="609600" y="1240542"/>
            <a:ext cx="65121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A94F"/>
                </a:solidFill>
              </a:rPr>
              <a:t>Doing more than just having the options available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FF23CE-2008-D4D1-3800-DF055CE958CD}"/>
              </a:ext>
            </a:extLst>
          </p:cNvPr>
          <p:cNvSpPr txBox="1"/>
          <p:nvPr/>
        </p:nvSpPr>
        <p:spPr>
          <a:xfrm>
            <a:off x="705074" y="1896353"/>
            <a:ext cx="5924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Local produce featured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Wellness Wednesday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Unlimited Fruit &amp; Vegetable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Ensure variety &amp; quality</a:t>
            </a:r>
          </a:p>
        </p:txBody>
      </p:sp>
      <p:pic>
        <p:nvPicPr>
          <p:cNvPr id="16" name="Picture 15" descr="A large pile of broccoli&#10;&#10;Description automatically generated with low confidence">
            <a:extLst>
              <a:ext uri="{FF2B5EF4-FFF2-40B4-BE49-F238E27FC236}">
                <a16:creationId xmlns:a16="http://schemas.microsoft.com/office/drawing/2014/main" id="{743DAE0B-71EB-E45F-559B-27BC6A11B7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1" y="3657600"/>
            <a:ext cx="1998799" cy="2665065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sp>
        <p:nvSpPr>
          <p:cNvPr id="17" name="AutoShape 2">
            <a:extLst>
              <a:ext uri="{FF2B5EF4-FFF2-40B4-BE49-F238E27FC236}">
                <a16:creationId xmlns:a16="http://schemas.microsoft.com/office/drawing/2014/main" id="{16B60CE2-B2CC-10DA-F44D-BA5576BC7B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" name="Picture 2" descr="A picture containing dish, fresh, meat, cooked&#10;&#10;Description automatically generated">
            <a:extLst>
              <a:ext uri="{FF2B5EF4-FFF2-40B4-BE49-F238E27FC236}">
                <a16:creationId xmlns:a16="http://schemas.microsoft.com/office/drawing/2014/main" id="{A78636D2-6838-42B6-CDC2-A9F1FBD39D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8695"/>
          <a:stretch/>
        </p:blipFill>
        <p:spPr>
          <a:xfrm>
            <a:off x="8891984" y="932273"/>
            <a:ext cx="2695749" cy="4345392"/>
          </a:xfrm>
          <a:prstGeom prst="rect">
            <a:avLst/>
          </a:prstGeom>
        </p:spPr>
      </p:pic>
      <p:pic>
        <p:nvPicPr>
          <p:cNvPr id="13" name="Picture 12" descr="A picture containing plastic&#10;&#10;Description automatically generated">
            <a:extLst>
              <a:ext uri="{FF2B5EF4-FFF2-40B4-BE49-F238E27FC236}">
                <a16:creationId xmlns:a16="http://schemas.microsoft.com/office/drawing/2014/main" id="{8140234B-02FD-26CD-F056-E31D7E2990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67298" y="3800907"/>
            <a:ext cx="2679155" cy="2009367"/>
          </a:xfrm>
          <a:prstGeom prst="rect">
            <a:avLst/>
          </a:prstGeom>
        </p:spPr>
      </p:pic>
      <p:pic>
        <p:nvPicPr>
          <p:cNvPr id="10" name="Picture 9" descr="A picture containing indoor, food, vegetable, lots&#10;&#10;Description automatically generated">
            <a:extLst>
              <a:ext uri="{FF2B5EF4-FFF2-40B4-BE49-F238E27FC236}">
                <a16:creationId xmlns:a16="http://schemas.microsoft.com/office/drawing/2014/main" id="{8995218A-F0B5-E3A3-9A8F-EED34D3608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722" b="28214"/>
          <a:stretch/>
        </p:blipFill>
        <p:spPr>
          <a:xfrm>
            <a:off x="5906756" y="1660662"/>
            <a:ext cx="3237244" cy="1569660"/>
          </a:xfrm>
          <a:prstGeom prst="rect">
            <a:avLst/>
          </a:prstGeom>
        </p:spPr>
      </p:pic>
      <p:pic>
        <p:nvPicPr>
          <p:cNvPr id="12" name="Picture 11" descr="A picture containing table, food, tray, set&#10;&#10;Description automatically generated">
            <a:extLst>
              <a:ext uri="{FF2B5EF4-FFF2-40B4-BE49-F238E27FC236}">
                <a16:creationId xmlns:a16="http://schemas.microsoft.com/office/drawing/2014/main" id="{1AB30FB3-7893-91DA-AB24-D5940BDB20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7395" y="3836663"/>
            <a:ext cx="2663505" cy="1990518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7BA1073F-C66F-226D-38AD-46DC2F29565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2" t="6892" r="6138" b="5725"/>
          <a:stretch/>
        </p:blipFill>
        <p:spPr>
          <a:xfrm>
            <a:off x="2057400" y="5098324"/>
            <a:ext cx="1447800" cy="1371601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650409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6F24F8-9778-AA4E-9440-AACF2B744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556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014586-7346-C840-BDB9-76A5450F8A36}"/>
              </a:ext>
            </a:extLst>
          </p:cNvPr>
          <p:cNvSpPr/>
          <p:nvPr/>
        </p:nvSpPr>
        <p:spPr>
          <a:xfrm>
            <a:off x="435342" y="500456"/>
            <a:ext cx="870865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>
                <a:solidFill>
                  <a:srgbClr val="1C3E94"/>
                </a:solidFill>
              </a:rPr>
              <a:t>New Transitional Standards</a:t>
            </a:r>
            <a:endParaRPr lang="en-US" sz="35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117EEE-BE58-A241-AF7B-F2A7D6DCB3D3}"/>
              </a:ext>
            </a:extLst>
          </p:cNvPr>
          <p:cNvSpPr/>
          <p:nvPr/>
        </p:nvSpPr>
        <p:spPr>
          <a:xfrm>
            <a:off x="374829" y="2206022"/>
            <a:ext cx="18473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500" dirty="0">
              <a:solidFill>
                <a:srgbClr val="00A94F"/>
              </a:solidFill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703F789-1899-7B2E-73E1-14D852FC1869}"/>
              </a:ext>
            </a:extLst>
          </p:cNvPr>
          <p:cNvGraphicFramePr/>
          <p:nvPr/>
        </p:nvGraphicFramePr>
        <p:xfrm>
          <a:off x="1524000" y="2368855"/>
          <a:ext cx="8963608" cy="3276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378C1592-6CB5-1DA1-8A3C-31DB6F465695}"/>
              </a:ext>
            </a:extLst>
          </p:cNvPr>
          <p:cNvSpPr/>
          <p:nvPr/>
        </p:nvSpPr>
        <p:spPr>
          <a:xfrm>
            <a:off x="838200" y="1212210"/>
            <a:ext cx="32732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A94F"/>
                </a:solidFill>
              </a:rPr>
              <a:t>Meeting &amp; Exceeding</a:t>
            </a:r>
          </a:p>
        </p:txBody>
      </p:sp>
    </p:spTree>
    <p:extLst>
      <p:ext uri="{BB962C8B-B14F-4D97-AF65-F5344CB8AC3E}">
        <p14:creationId xmlns:p14="http://schemas.microsoft.com/office/powerpoint/2010/main" val="32201240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5036</TotalTime>
  <Words>390</Words>
  <Application>Microsoft Office PowerPoint</Application>
  <PresentationFormat>Widescreen</PresentationFormat>
  <Paragraphs>109</Paragraphs>
  <Slides>17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MuseoSans-900</vt:lpstr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SEPTEMBER 2021 Food Service Report</dc:title>
  <dc:creator>Jamie Bertschinger</dc:creator>
  <cp:lastModifiedBy>Sarah Biegert</cp:lastModifiedBy>
  <cp:revision>5</cp:revision>
  <cp:lastPrinted>2021-12-14T14:38:28Z</cp:lastPrinted>
  <dcterms:created xsi:type="dcterms:W3CDTF">2021-08-10T14:04:07Z</dcterms:created>
  <dcterms:modified xsi:type="dcterms:W3CDTF">2022-11-13T23:06:17Z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2021-08-10T00:00:00Z</vt:filetime>
  </property>
  <property fmtid="{D5CDD505-2E9C-101B-9397-08002B2CF9AE}" pid="3" name="Creator">
    <vt:lpwstr>Adobe InDesign 15.1 (Macintosh)</vt:lpwstr>
  </property>
  <property fmtid="{D5CDD505-2E9C-101B-9397-08002B2CF9AE}" pid="4" name="LastSaved">
    <vt:filetime>2021-08-10T00:00:00Z</vt:filetime>
  </property>
</Properties>
</file>